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  <p:sldMasterId id="2147483660" r:id="rId2"/>
  </p:sldMasterIdLst>
  <p:handoutMasterIdLst>
    <p:handoutMasterId r:id="rId18"/>
  </p:handoutMasterIdLst>
  <p:sldIdLst>
    <p:sldId id="256" r:id="rId3"/>
    <p:sldId id="257" r:id="rId4"/>
    <p:sldId id="269" r:id="rId5"/>
    <p:sldId id="271" r:id="rId6"/>
    <p:sldId id="272" r:id="rId7"/>
    <p:sldId id="273" r:id="rId8"/>
    <p:sldId id="274" r:id="rId9"/>
    <p:sldId id="266" r:id="rId10"/>
    <p:sldId id="275" r:id="rId11"/>
    <p:sldId id="276" r:id="rId12"/>
    <p:sldId id="277" r:id="rId13"/>
    <p:sldId id="278" r:id="rId14"/>
    <p:sldId id="279" r:id="rId15"/>
    <p:sldId id="280" r:id="rId16"/>
    <p:sldId id="268" r:id="rId17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9"/>
    <p:restoredTop sz="94699"/>
  </p:normalViewPr>
  <p:slideViewPr>
    <p:cSldViewPr snapToGrid="0">
      <p:cViewPr varScale="1">
        <p:scale>
          <a:sx n="113" d="100"/>
          <a:sy n="113" d="100"/>
        </p:scale>
        <p:origin x="20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3" d="100"/>
          <a:sy n="163" d="100"/>
        </p:scale>
        <p:origin x="256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98086B-F582-5FDF-CA9E-F422B2130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4A648-197F-F187-C262-4ADE333CEC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19336-2055-7846-9C5E-B5036589211E}" type="datetimeFigureOut">
              <a:rPr lang="en-HU" smtClean="0"/>
              <a:t>11/20/24</a:t>
            </a:fld>
            <a:endParaRPr lang="en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F5DB0-FCD9-3E21-7999-D84E662270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D13D1-9A6F-C489-6B67-ADB5D2CA3F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D2E56-3731-2547-8743-87068CB9CCA3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648346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6FA47B-CA89-5514-E82E-AFEF51FCE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020" y="6088388"/>
            <a:ext cx="2390284" cy="510565"/>
          </a:xfrm>
          <a:prstGeom prst="rect">
            <a:avLst/>
          </a:prstGeom>
        </p:spPr>
      </p:pic>
      <p:pic>
        <p:nvPicPr>
          <p:cNvPr id="18" name="Picture 17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4993FA0B-79E7-D5FD-CDD9-FDC032ECB6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19010" y="1941339"/>
            <a:ext cx="5879954" cy="340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18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74F6-984E-6DC3-4061-ABBDF503B4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25552"/>
            <a:ext cx="10515600" cy="713867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r>
              <a:rPr lang="en-GB" dirty="0"/>
              <a:t>Click to edit section title</a:t>
            </a:r>
            <a:endParaRPr lang="en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0489-2087-6512-1A22-135B46524C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75514"/>
            <a:ext cx="10515600" cy="8085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subtitle text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82B4DA3-1338-675B-2D77-2175F2F24EE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5722909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put logo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70AD1D-7D0B-0A4C-0C2C-78D5162BF82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996440" y="5722909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put logo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A96CDCC-9F7E-1EDD-F671-6483005787A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54680" y="5722909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put logo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E4CD4F8-2D13-A603-AF06-F388DC7163D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97746" y="5722909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put logo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6FA47B-CA89-5514-E82E-AFEF51FCE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020" y="6088388"/>
            <a:ext cx="2390284" cy="5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8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74F6-984E-6DC3-4061-ABBDF503B4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25552"/>
            <a:ext cx="10515600" cy="713867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r>
              <a:rPr lang="en-GB" dirty="0"/>
              <a:t>Click to edit section title</a:t>
            </a:r>
            <a:endParaRPr lang="en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0489-2087-6512-1A22-135B46524C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75514"/>
            <a:ext cx="10515600" cy="8085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subtitle text style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6FA47B-CA89-5514-E82E-AFEF51FCE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020" y="6179828"/>
            <a:ext cx="2390284" cy="51056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98A09D55-86C3-55FE-6995-2196E8FA0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5815" y="6219131"/>
            <a:ext cx="1169245" cy="414119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5EE3C509-7259-CE8B-443E-22FCB0CD16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49417" y="6181070"/>
            <a:ext cx="943711" cy="498342"/>
          </a:xfrm>
          <a:prstGeom prst="rect">
            <a:avLst/>
          </a:prstGeom>
        </p:spPr>
      </p:pic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03E319D-866A-6BE4-308B-8338FC0BB9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126423" y="6282366"/>
            <a:ext cx="917182" cy="232149"/>
          </a:xfrm>
          <a:prstGeom prst="rect">
            <a:avLst/>
          </a:prstGeom>
        </p:spPr>
      </p:pic>
      <p:pic>
        <p:nvPicPr>
          <p:cNvPr id="20" name="Picture 1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E4EDCCC8-C7F2-D6E5-AA76-AF922E1D90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16405" y="6248758"/>
            <a:ext cx="585947" cy="265757"/>
          </a:xfrm>
          <a:prstGeom prst="rect">
            <a:avLst/>
          </a:prstGeom>
        </p:spPr>
      </p:pic>
      <p:pic>
        <p:nvPicPr>
          <p:cNvPr id="22" name="Picture 21" descr="A black and white logo&#10;&#10;Description automatically generated">
            <a:extLst>
              <a:ext uri="{FF2B5EF4-FFF2-40B4-BE49-F238E27FC236}">
                <a16:creationId xmlns:a16="http://schemas.microsoft.com/office/drawing/2014/main" id="{3ED8E60F-6FEB-D6BC-04E3-3934EFEF9B1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58999" y="6282366"/>
            <a:ext cx="1101790" cy="232150"/>
          </a:xfrm>
          <a:prstGeom prst="rect">
            <a:avLst/>
          </a:prstGeom>
        </p:spPr>
      </p:pic>
      <p:pic>
        <p:nvPicPr>
          <p:cNvPr id="24" name="Picture 2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16C48849-CD9B-EB42-0046-F587D9454FA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329450" y="6260762"/>
            <a:ext cx="752899" cy="3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2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0489-2087-6512-1A22-135B46524C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49662"/>
            <a:ext cx="10515600" cy="213443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subtitle text style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6FA47B-CA89-5514-E82E-AFEF51FCE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020" y="6179828"/>
            <a:ext cx="2390284" cy="51056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98A09D55-86C3-55FE-6995-2196E8FA0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5815" y="6219131"/>
            <a:ext cx="1169245" cy="414119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5EE3C509-7259-CE8B-443E-22FCB0CD16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49417" y="6181070"/>
            <a:ext cx="943711" cy="498342"/>
          </a:xfrm>
          <a:prstGeom prst="rect">
            <a:avLst/>
          </a:prstGeom>
        </p:spPr>
      </p:pic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03E319D-866A-6BE4-308B-8338FC0BB9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126423" y="6282366"/>
            <a:ext cx="917182" cy="232149"/>
          </a:xfrm>
          <a:prstGeom prst="rect">
            <a:avLst/>
          </a:prstGeom>
        </p:spPr>
      </p:pic>
      <p:pic>
        <p:nvPicPr>
          <p:cNvPr id="20" name="Picture 1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E4EDCCC8-C7F2-D6E5-AA76-AF922E1D90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16405" y="6248758"/>
            <a:ext cx="585947" cy="265757"/>
          </a:xfrm>
          <a:prstGeom prst="rect">
            <a:avLst/>
          </a:prstGeom>
        </p:spPr>
      </p:pic>
      <p:pic>
        <p:nvPicPr>
          <p:cNvPr id="22" name="Picture 21" descr="A black and white logo&#10;&#10;Description automatically generated">
            <a:extLst>
              <a:ext uri="{FF2B5EF4-FFF2-40B4-BE49-F238E27FC236}">
                <a16:creationId xmlns:a16="http://schemas.microsoft.com/office/drawing/2014/main" id="{3ED8E60F-6FEB-D6BC-04E3-3934EFEF9B1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58999" y="6282366"/>
            <a:ext cx="1101790" cy="232150"/>
          </a:xfrm>
          <a:prstGeom prst="rect">
            <a:avLst/>
          </a:prstGeom>
        </p:spPr>
      </p:pic>
      <p:pic>
        <p:nvPicPr>
          <p:cNvPr id="24" name="Picture 2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16C48849-CD9B-EB42-0046-F587D9454FA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329450" y="6260762"/>
            <a:ext cx="752899" cy="3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4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F339-3BAC-965A-E810-7CA8F87F8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  <a:prstGeom prst="rect">
            <a:avLst/>
          </a:prstGeom>
        </p:spPr>
        <p:txBody>
          <a:bodyPr anchor="b"/>
          <a:lstStyle>
            <a:lvl1pPr algn="ctr">
              <a:defRPr sz="5000" baseline="0"/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A37D1-4448-83E1-BB7F-D1D262DE9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152" y="3586227"/>
            <a:ext cx="10515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U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913413-02B8-6BFD-BAD9-72EDB32ADEA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33348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52661C-81C8-BCAB-D703-370AACEA63E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49172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C7D9BC6-E802-35DD-72FA-8D82653171D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4996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689276-02A0-5124-9AB1-959F6F4AACB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080820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BF86417-6BFF-B6B6-CB0D-5E41EBCB9F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3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F339-3BAC-965A-E810-7CA8F87F8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344" y="820611"/>
            <a:ext cx="10515600" cy="944181"/>
          </a:xfrm>
          <a:prstGeom prst="rect">
            <a:avLst/>
          </a:prstGeom>
        </p:spPr>
        <p:txBody>
          <a:bodyPr anchor="t" anchorCtr="0"/>
          <a:lstStyle>
            <a:lvl1pPr algn="l">
              <a:defRPr sz="4500" baseline="0"/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A37D1-4448-83E1-BB7F-D1D262DE94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764792"/>
            <a:ext cx="10515600" cy="34930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text style</a:t>
            </a:r>
            <a:endParaRPr lang="en-H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913413-02B8-6BFD-BAD9-72EDB32ADEA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33348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52661C-81C8-BCAB-D703-370AACEA63E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49172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C7D9BC6-E802-35DD-72FA-8D82653171D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4996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689276-02A0-5124-9AB1-959F6F4AACB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0808208" y="5756274"/>
            <a:ext cx="1027176" cy="8760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logo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3C4C206-E686-3BCB-76E6-4C7A067BC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5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F339-3BAC-965A-E810-7CA8F87F8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93179"/>
            <a:ext cx="10515600" cy="944181"/>
          </a:xfrm>
          <a:prstGeom prst="rect">
            <a:avLst/>
          </a:prstGeom>
        </p:spPr>
        <p:txBody>
          <a:bodyPr anchor="t" anchorCtr="0"/>
          <a:lstStyle>
            <a:lvl1pPr algn="l">
              <a:defRPr sz="4500" baseline="0"/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A37D1-4448-83E1-BB7F-D1D262DE9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737360"/>
            <a:ext cx="10515600" cy="42428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HU" dirty="0"/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ACB6A6C-CEB9-EC25-7D8B-AC63A9435F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E3F387-E0A8-32E5-364D-16AB7EB63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8752719" y="6319374"/>
            <a:ext cx="816092" cy="2890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AEB169-F935-B7D4-56B4-DE364854E02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10446252" y="6355446"/>
            <a:ext cx="528482" cy="2635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A37136-B1B7-D919-1D96-9480AC534E5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7896613" y="6382878"/>
            <a:ext cx="640159" cy="1620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092408-EE7C-17A8-99B5-12692240F22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0000"/>
          </a:blip>
          <a:srcRect/>
          <a:stretch/>
        </p:blipFill>
        <p:spPr>
          <a:xfrm>
            <a:off x="9784758" y="6352862"/>
            <a:ext cx="408970" cy="1854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5111BE-FB2D-3C70-1A70-CF5F22B382A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0000"/>
          </a:blip>
          <a:srcRect/>
          <a:stretch/>
        </p:blipFill>
        <p:spPr>
          <a:xfrm>
            <a:off x="6911655" y="6382878"/>
            <a:ext cx="769011" cy="1620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E5A4ECE-B604-C4C1-7F79-63CBE90FC5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0000"/>
          </a:blip>
          <a:srcRect/>
          <a:stretch/>
        </p:blipFill>
        <p:spPr>
          <a:xfrm>
            <a:off x="11211148" y="6343047"/>
            <a:ext cx="525497" cy="2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2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74F6-984E-6DC3-4061-ABBDF503B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46268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0489-2087-6512-1A22-135B46524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504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C71C-410C-09C7-3757-AEC921CA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5765163"/>
            <a:ext cx="10515600" cy="365125"/>
          </a:xfrm>
          <a:prstGeom prst="rect">
            <a:avLst/>
          </a:prstGeom>
        </p:spPr>
        <p:txBody>
          <a:bodyPr/>
          <a:lstStyle/>
          <a:p>
            <a:endParaRPr lang="en-HU" dirty="0"/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6EDB719-F163-4350-FFB9-3069854DA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E6EE84F-90E3-4ACB-7309-E5685BEFF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8752719" y="6319374"/>
            <a:ext cx="816092" cy="2890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F987EC-8C53-CB2E-B978-2D0E83232E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10446252" y="6355446"/>
            <a:ext cx="528482" cy="2635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836C96A-638F-EE39-3B7F-D79054570D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7896613" y="6382878"/>
            <a:ext cx="640159" cy="1620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16840B6-307C-9767-61B8-E1F906356B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0000"/>
          </a:blip>
          <a:srcRect/>
          <a:stretch/>
        </p:blipFill>
        <p:spPr>
          <a:xfrm>
            <a:off x="9784758" y="6352862"/>
            <a:ext cx="408970" cy="1854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0D3D74F-C6CA-050C-CCE6-3F6937086FA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0000"/>
          </a:blip>
          <a:srcRect/>
          <a:stretch/>
        </p:blipFill>
        <p:spPr>
          <a:xfrm>
            <a:off x="6911655" y="6382878"/>
            <a:ext cx="769011" cy="1620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634BD1E-429D-2DF5-64DD-302924C9582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0000"/>
          </a:blip>
          <a:srcRect/>
          <a:stretch/>
        </p:blipFill>
        <p:spPr>
          <a:xfrm>
            <a:off x="11211148" y="6343047"/>
            <a:ext cx="525497" cy="2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6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2DAD-F2DE-68CB-9575-1C2E9CFA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46268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20D75-6847-35BA-18A6-984BE0A42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173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A0011-88AC-7FF0-5A44-F27F49B7A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173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656B81E-029F-17E3-A8B3-CB6B5A4C49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61DC55-1240-5FB6-3852-44DC43D2CF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8752719" y="6319374"/>
            <a:ext cx="816092" cy="289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EDF9E9-DF0F-BD6F-7FC7-097E41A364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10446252" y="6355446"/>
            <a:ext cx="528482" cy="2635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7F4218-500D-FB9A-407B-7EA1A68C0A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7896613" y="6382878"/>
            <a:ext cx="640159" cy="1620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528E64-2B98-B2F3-8466-36EBD56904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0000"/>
          </a:blip>
          <a:srcRect/>
          <a:stretch/>
        </p:blipFill>
        <p:spPr>
          <a:xfrm>
            <a:off x="9784758" y="6352862"/>
            <a:ext cx="408970" cy="1854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054CD13-1BB4-8E53-6A0A-0BD586FE633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0000"/>
          </a:blip>
          <a:srcRect/>
          <a:stretch/>
        </p:blipFill>
        <p:spPr>
          <a:xfrm>
            <a:off x="6911655" y="6382878"/>
            <a:ext cx="769011" cy="162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F1D06B-A63A-7DC2-A036-010CB8813E5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0000"/>
          </a:blip>
          <a:srcRect/>
          <a:stretch/>
        </p:blipFill>
        <p:spPr>
          <a:xfrm>
            <a:off x="11211148" y="6343047"/>
            <a:ext cx="525497" cy="2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2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9332-938B-23CA-B1B3-86FCAC7F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420F1-43B2-9766-CB41-92B937CE9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429C7-1942-C73E-3F19-9E5B6B417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75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F72DD-63CC-953F-ECD6-C2A64BFBE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0E67C0-C452-38D8-D9A5-DEEB33673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75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F5FEE1A-EC8C-1AF4-4414-143E039CCC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5125AB-BC8E-71B8-FFF4-8A1F19C307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8752719" y="6319374"/>
            <a:ext cx="816092" cy="289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06FD1E-4BBD-94DD-1FDE-D90E8A3DBD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10446252" y="6355446"/>
            <a:ext cx="528482" cy="2635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22A48F-BCCE-83A3-88B4-12F9CA61DD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7896613" y="6382878"/>
            <a:ext cx="640159" cy="162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26BC31E-A61D-EB9B-0D50-B57BDAFFC5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0000"/>
          </a:blip>
          <a:srcRect/>
          <a:stretch/>
        </p:blipFill>
        <p:spPr>
          <a:xfrm>
            <a:off x="9784758" y="6352862"/>
            <a:ext cx="408970" cy="1854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C0A594-2258-F825-7592-1CC1E6C6C4D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0000"/>
          </a:blip>
          <a:srcRect/>
          <a:stretch/>
        </p:blipFill>
        <p:spPr>
          <a:xfrm>
            <a:off x="6911655" y="6382878"/>
            <a:ext cx="769011" cy="1620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CE1C6B-27B7-A92A-2E5F-AA4E314716D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0000"/>
          </a:blip>
          <a:srcRect/>
          <a:stretch/>
        </p:blipFill>
        <p:spPr>
          <a:xfrm>
            <a:off x="11211148" y="6343047"/>
            <a:ext cx="525497" cy="2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86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007D-71F5-61C1-75C6-1F5CAA374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243310"/>
          </a:xfrm>
          <a:prstGeom prst="rect">
            <a:avLst/>
          </a:prstGeom>
        </p:spPr>
        <p:txBody>
          <a:bodyPr anchor="t" anchorCtr="0"/>
          <a:lstStyle>
            <a:lvl1pPr fontAlgn="t">
              <a:defRPr sz="3200"/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FC4F1-8DEE-215F-6627-39F78A683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5CE17-4476-1456-0F08-BF5B7554E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0734"/>
            <a:ext cx="3932237" cy="3638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63CFB4-59D8-4139-D48B-D2BFC011B3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rcRect/>
          <a:stretch/>
        </p:blipFill>
        <p:spPr>
          <a:xfrm>
            <a:off x="8752719" y="6319374"/>
            <a:ext cx="816092" cy="289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0C60C-E61D-FB60-2388-F6060A6EA3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10446252" y="6355446"/>
            <a:ext cx="528482" cy="263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1CCDF7-F7E4-4EA9-3EDC-F7C1A7CFE7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7896613" y="6382878"/>
            <a:ext cx="640159" cy="1620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C04AAC-F880-BB54-C66D-6FDA6D9E13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9784758" y="6352862"/>
            <a:ext cx="408970" cy="1854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231BBA-3DBE-86F9-BED3-89102176C67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0000"/>
          </a:blip>
          <a:srcRect/>
          <a:stretch/>
        </p:blipFill>
        <p:spPr>
          <a:xfrm>
            <a:off x="6911655" y="6382878"/>
            <a:ext cx="769011" cy="1620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1E4542-ACE4-9AD0-3E86-0B684CB73A7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0000"/>
          </a:blip>
          <a:srcRect/>
          <a:stretch/>
        </p:blipFill>
        <p:spPr>
          <a:xfrm>
            <a:off x="11211148" y="6343047"/>
            <a:ext cx="525497" cy="259982"/>
          </a:xfrm>
          <a:prstGeom prst="rect">
            <a:avLst/>
          </a:prstGeom>
        </p:spPr>
      </p:pic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12EA013-EFDC-F506-23BC-4721383C9A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6194296"/>
            <a:ext cx="2609651" cy="55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12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616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networked landscape&#10;&#10;Description automatically generated with low confidence">
            <a:extLst>
              <a:ext uri="{FF2B5EF4-FFF2-40B4-BE49-F238E27FC236}">
                <a16:creationId xmlns:a16="http://schemas.microsoft.com/office/drawing/2014/main" id="{4E68DAFD-EA5A-7214-FD53-AE0BA183F35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2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7" r:id="rId2"/>
    <p:sldLayoutId id="2147483674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FD462-FA43-6843-E8A2-5F67167CF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7720" y="74170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C9B02A-078B-6C4E-8C38-1CB97BB16E0F}" type="slidenum">
              <a:rPr lang="en-HU" smtClean="0"/>
              <a:t>‹#›</a:t>
            </a:fld>
            <a:endParaRPr lang="en-HU"/>
          </a:p>
        </p:txBody>
      </p:sp>
      <p:pic>
        <p:nvPicPr>
          <p:cNvPr id="11" name="Picture 10" descr="A white surface with a black border&#10;&#10;Description automatically generated with medium confidence">
            <a:extLst>
              <a:ext uri="{FF2B5EF4-FFF2-40B4-BE49-F238E27FC236}">
                <a16:creationId xmlns:a16="http://schemas.microsoft.com/office/drawing/2014/main" id="{55554913-1F46-1FFD-4C9E-B0DF549FB63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A blue and green wavy lines and dots&#10;&#10;Description automatically generated">
            <a:extLst>
              <a:ext uri="{FF2B5EF4-FFF2-40B4-BE49-F238E27FC236}">
                <a16:creationId xmlns:a16="http://schemas.microsoft.com/office/drawing/2014/main" id="{EF9697EC-BD0F-4492-1F40-D26A4D12FEF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47650" y="139303"/>
            <a:ext cx="11696699" cy="657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6" r:id="rId3"/>
    <p:sldLayoutId id="2147483662" r:id="rId4"/>
    <p:sldLayoutId id="2147483664" r:id="rId5"/>
    <p:sldLayoutId id="2147483665" r:id="rId6"/>
    <p:sldLayoutId id="2147483668" r:id="rId7"/>
    <p:sldLayoutId id="214748368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8306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1983-10F5-D836-E9D8-29B0B8E35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2241"/>
            <a:ext cx="10515600" cy="713867"/>
          </a:xfrm>
        </p:spPr>
        <p:txBody>
          <a:bodyPr/>
          <a:lstStyle/>
          <a:p>
            <a:r>
              <a:rPr lang="en-HU"/>
              <a:t>Ministerial roundtable I – Strengthening Trust in Science: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1EBF9-6019-7B88-FE1B-143C7657D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U"/>
              <a:t>Promoting Effective Science-Policy-Society Nexus and Values in Science</a:t>
            </a:r>
          </a:p>
        </p:txBody>
      </p:sp>
      <p:pic>
        <p:nvPicPr>
          <p:cNvPr id="9" name="Content Placeholder 8" descr="A blue and black logo&#10;&#10;Description automatically generated">
            <a:extLst>
              <a:ext uri="{FF2B5EF4-FFF2-40B4-BE49-F238E27FC236}">
                <a16:creationId xmlns:a16="http://schemas.microsoft.com/office/drawing/2014/main" id="{0AFBB6C0-83A0-3144-E1F9-AFCD4CC6140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5968356"/>
            <a:ext cx="1027113" cy="385464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781B6-F126-A6C6-B64F-7F357DA89E3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15C8E1-E2A0-500C-3033-1DCFF97E7758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1162B5-5288-97BC-25F5-C33C467E538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543116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0DB9-7928-FCEC-06D0-981CC427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C6B8-681C-23D7-D58A-E371AE8BC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94778" cy="1325563"/>
          </a:xfrm>
        </p:spPr>
        <p:txBody>
          <a:bodyPr/>
          <a:lstStyle/>
          <a:p>
            <a:r>
              <a:rPr lang="en-US"/>
              <a:t>Brazilian Institute of Information in Science and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85D4-1EC7-EDC6-BDBD-330DAB74D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49689"/>
            <a:ext cx="5181600" cy="3393327"/>
          </a:xfrm>
        </p:spPr>
        <p:txBody>
          <a:bodyPr/>
          <a:lstStyle/>
          <a:p>
            <a:r>
              <a:rPr lang="en-HU"/>
              <a:t>Promote competence, the development of resources, and information infrastructure in science and technology for the production, socialization, and integration of scientific and technological knowledge.</a:t>
            </a:r>
          </a:p>
        </p:txBody>
      </p:sp>
      <p:pic>
        <p:nvPicPr>
          <p:cNvPr id="5" name="Google Shape;57;g2ede7f12292_1_30">
            <a:extLst>
              <a:ext uri="{FF2B5EF4-FFF2-40B4-BE49-F238E27FC236}">
                <a16:creationId xmlns:a16="http://schemas.microsoft.com/office/drawing/2014/main" id="{9E0F7EC6-CDB3-1A5D-C780-C97BD14BDB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rcRect r="10840"/>
          <a:stretch/>
        </p:blipFill>
        <p:spPr>
          <a:xfrm rot="-5400000">
            <a:off x="6724434" y="655842"/>
            <a:ext cx="6123408" cy="48117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25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A5E5A-BF95-C4D8-9ED8-CB1E49E90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4E8A9A7-E104-1382-2FFB-537768CFC53C}"/>
              </a:ext>
            </a:extLst>
          </p:cNvPr>
          <p:cNvGrpSpPr/>
          <p:nvPr/>
        </p:nvGrpSpPr>
        <p:grpSpPr>
          <a:xfrm>
            <a:off x="2209800" y="1445269"/>
            <a:ext cx="7772400" cy="3967461"/>
            <a:chOff x="2209800" y="1445269"/>
            <a:chExt cx="7772400" cy="39674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F45FC81-7D4C-2C57-BD3F-3AC5CF037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9800" y="1445269"/>
              <a:ext cx="7772400" cy="396746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4B82A44-3BAA-A38E-A3D1-B7258A0799B5}"/>
                </a:ext>
              </a:extLst>
            </p:cNvPr>
            <p:cNvSpPr/>
            <p:nvPr/>
          </p:nvSpPr>
          <p:spPr>
            <a:xfrm>
              <a:off x="2855521" y="1587333"/>
              <a:ext cx="2398816" cy="1781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2D9FA6F-44C2-00C0-E284-614D47EDE56D}"/>
                </a:ext>
              </a:extLst>
            </p:cNvPr>
            <p:cNvSpPr/>
            <p:nvPr/>
          </p:nvSpPr>
          <p:spPr>
            <a:xfrm>
              <a:off x="3040083" y="2919349"/>
              <a:ext cx="676894" cy="1781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09D94AA-7BDC-3142-A9B7-9B810DD3EE04}"/>
                </a:ext>
              </a:extLst>
            </p:cNvPr>
            <p:cNvSpPr/>
            <p:nvPr/>
          </p:nvSpPr>
          <p:spPr>
            <a:xfrm>
              <a:off x="2286495" y="1587333"/>
              <a:ext cx="492331" cy="431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95742B-E962-E169-4AA2-CCFB065CBF00}"/>
              </a:ext>
            </a:extLst>
          </p:cNvPr>
          <p:cNvCxnSpPr/>
          <p:nvPr/>
        </p:nvCxnSpPr>
        <p:spPr>
          <a:xfrm>
            <a:off x="3965418" y="4237022"/>
            <a:ext cx="24444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808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31DE0-226A-E899-F181-6C2694463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3252E2-F168-862F-2BD0-3A1E20A78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189106"/>
            <a:ext cx="11379570" cy="647978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59B3F93-688A-869D-AAFE-F363B55C4DE9}"/>
              </a:ext>
            </a:extLst>
          </p:cNvPr>
          <p:cNvCxnSpPr/>
          <p:nvPr/>
        </p:nvCxnSpPr>
        <p:spPr>
          <a:xfrm>
            <a:off x="3041964" y="5957180"/>
            <a:ext cx="122221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80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C25F4-145B-35EB-6897-825214B3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5093D-F5A4-0F1A-FA3C-903CB1765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449764"/>
            <a:ext cx="11379570" cy="617544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A17528-BC24-0165-A4D3-BFA56CFCBE2D}"/>
              </a:ext>
            </a:extLst>
          </p:cNvPr>
          <p:cNvCxnSpPr/>
          <p:nvPr/>
        </p:nvCxnSpPr>
        <p:spPr>
          <a:xfrm>
            <a:off x="2037030" y="5305329"/>
            <a:ext cx="8781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66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9A8DC-1866-E434-DC3E-4A1EB2B68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D137F-01B9-9952-78FF-5574249EE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5D494-AAE3-179F-1948-30143F2392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01236-C460-6B6B-EFF5-37403CD398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H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C38005-8C4F-40E6-615A-655D44473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08677"/>
            <a:ext cx="5160263" cy="324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A509B2-2C20-4472-1FC8-AF2B6AE73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74" y="2226368"/>
            <a:ext cx="4376787" cy="240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7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3D02F5-AC83-8FF6-8B16-4FECEF85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11" y="0"/>
            <a:ext cx="10293178" cy="68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7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A929-CFC8-69B6-8C33-BE12D2482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5584BC-6657-15CE-6843-36EFF27E4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178"/>
            <a:ext cx="12192000" cy="650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2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68B7F-4F62-C830-E991-B5B73AFAA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0CE5F-0823-80F9-54DC-E6381F48D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-3054"/>
            <a:ext cx="11379570" cy="686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94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096BF8-C0B3-A21F-B59E-9EB98F778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61498"/>
            <a:ext cx="11379570" cy="673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06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390536-4FDF-0DB8-724B-7EAF20850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37159"/>
            <a:ext cx="11379570" cy="67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5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41C09A9-FDB9-2A00-34FC-6C3CBAF15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3" t="7407" r="9369" b="8242"/>
          <a:stretch/>
        </p:blipFill>
        <p:spPr bwMode="auto">
          <a:xfrm>
            <a:off x="965766" y="1"/>
            <a:ext cx="102604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875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BC00CC-4F5C-70AD-B309-BE16000E5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85" y="0"/>
            <a:ext cx="11329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6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EF86CA-7E8A-0048-F166-593FCB137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40"/>
            <a:ext cx="10515600" cy="2134436"/>
          </a:xfrm>
        </p:spPr>
        <p:txBody>
          <a:bodyPr/>
          <a:lstStyle/>
          <a:p>
            <a:r>
              <a:rPr lang="en-US" dirty="0"/>
              <a:t>Thank you!</a:t>
            </a:r>
          </a:p>
          <a:p>
            <a:endParaRPr lang="en-US" dirty="0"/>
          </a:p>
          <a:p>
            <a:r>
              <a:rPr lang="en-US" dirty="0"/>
              <a:t>Tiago Braga </a:t>
            </a:r>
          </a:p>
          <a:p>
            <a:r>
              <a:rPr lang="en-US" dirty="0" err="1"/>
              <a:t>tiagobraga@ibict.br</a:t>
            </a:r>
            <a:endParaRPr lang="en-US" dirty="0"/>
          </a:p>
          <a:p>
            <a:r>
              <a:rPr lang="en-US" dirty="0"/>
              <a:t>Brazilian Institute of Information in Science and Technology</a:t>
            </a:r>
          </a:p>
          <a:p>
            <a:r>
              <a:rPr lang="en-US" dirty="0" err="1"/>
              <a:t>www.ibict.br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45995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351</TotalTime>
  <Words>77</Words>
  <Application>Microsoft Macintosh PowerPoint</Application>
  <PresentationFormat>Widescreen</PresentationFormat>
  <Paragraphs>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Section Theme</vt:lpstr>
      <vt:lpstr>Custom Design</vt:lpstr>
      <vt:lpstr>PowerPoint Presentation</vt:lpstr>
      <vt:lpstr>Ministerial roundtable I – Strengthening Trust in Science:</vt:lpstr>
      <vt:lpstr>Brazilian Institute of Information in Science and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Nánási László András</dc:creator>
  <cp:lastModifiedBy>Tiago Emmanuel Nunes Braga</cp:lastModifiedBy>
  <cp:revision>8</cp:revision>
  <dcterms:created xsi:type="dcterms:W3CDTF">2024-10-31T11:44:22Z</dcterms:created>
  <dcterms:modified xsi:type="dcterms:W3CDTF">2024-11-20T21:49:36Z</dcterms:modified>
</cp:coreProperties>
</file>