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1E2D66-22DB-4C64-9580-2411BC6AEC94}" v="1" dt="2026-04-17T14:30:02.86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160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whoS2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 is washing  the crocodile?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whoS4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 is catching the swans?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7" name="Shape 1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whoO5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 are the dogs scaring?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1" name="Shape 21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whoS5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 is waking the hedgehogs up?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2" name="Shape 2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whatO3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What is the boy hiding?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7" name="Shape 2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whatO5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What is she cutting?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5" name="Shape 2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whatO2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The penguin is carrying something. The puppet knows what ask himwhat.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What is the penguin carrying?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8" name="Shape 2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whoS1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CHI TIRA I DRAGHI?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Someone is pulling the dragons. The puppet knows who. Ask him who.</a:t>
            </a:r>
          </a:p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t>Target: Who is pulling the dragons?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"/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7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"/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t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warm-up"/>
          <p:cNvSpPr txBox="1"/>
          <p:nvPr/>
        </p:nvSpPr>
        <p:spPr>
          <a:xfrm>
            <a:off x="5539536" y="4552950"/>
            <a:ext cx="1925728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warm-up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background.png" descr="backgrou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768131" y="267864"/>
            <a:ext cx="17183718" cy="13720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picture.boy.poking.1.png" descr="picture.boy.poking.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09" y="1951046"/>
            <a:ext cx="6447914" cy="74009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picture.boy.poking.png" descr="picture.boy.pokin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82708" y="1951046"/>
            <a:ext cx="6447914" cy="74009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baloon.png" descr="balo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4297" y="641669"/>
            <a:ext cx="1998862" cy="3724750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Oval"/>
          <p:cNvSpPr/>
          <p:nvPr/>
        </p:nvSpPr>
        <p:spPr>
          <a:xfrm>
            <a:off x="5335555" y="556837"/>
            <a:ext cx="2976345" cy="3894414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O16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cat_wakingup_nouse.png" descr="cat_wakingup_nous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47" y="3202901"/>
            <a:ext cx="11174506" cy="53702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cat_waking.png" descr="cat_wak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722421" y="418459"/>
            <a:ext cx="5129550" cy="4954036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Oval"/>
          <p:cNvSpPr/>
          <p:nvPr/>
        </p:nvSpPr>
        <p:spPr>
          <a:xfrm>
            <a:off x="1994521" y="4793317"/>
            <a:ext cx="2175997" cy="3257554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O6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monkey_ghost_1.pdf" descr="monkey_ghost_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0721" y="-884779"/>
            <a:ext cx="18128136" cy="1281944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Oval"/>
          <p:cNvSpPr/>
          <p:nvPr/>
        </p:nvSpPr>
        <p:spPr>
          <a:xfrm>
            <a:off x="5584252" y="1237078"/>
            <a:ext cx="6196988" cy="7279445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S2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horse_cow_2.pdf" descr="horse_cow_2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51716" y="-378020"/>
            <a:ext cx="16856870" cy="11920456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Oval"/>
          <p:cNvSpPr/>
          <p:nvPr/>
        </p:nvSpPr>
        <p:spPr>
          <a:xfrm>
            <a:off x="6129665" y="321391"/>
            <a:ext cx="6623401" cy="6843968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4" name="O4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cat_hedgehogs.png" descr="cat_hedgehog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7059" y="-414499"/>
            <a:ext cx="13272445" cy="10582598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Rounded Rectangle"/>
          <p:cNvSpPr/>
          <p:nvPr/>
        </p:nvSpPr>
        <p:spPr>
          <a:xfrm>
            <a:off x="454365" y="1966057"/>
            <a:ext cx="3809839" cy="5319163"/>
          </a:xfrm>
          <a:prstGeom prst="roundRect">
            <a:avLst>
              <a:gd name="adj" fmla="val 18360"/>
            </a:avLst>
          </a:prstGeom>
          <a:solidFill>
            <a:srgbClr val="333399"/>
          </a:solidFill>
          <a:ln w="12700">
            <a:solidFill>
              <a:srgbClr val="000000"/>
            </a:solidFill>
          </a:ln>
        </p:spPr>
        <p:txBody>
          <a:bodyPr lIns="65023" tIns="65023" rIns="65023" bIns="65023" anchor="ctr"/>
          <a:lstStyle/>
          <a:p>
            <a:pPr algn="l" defTabSz="130048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208" name="image.png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75361" y="8886613"/>
            <a:ext cx="433495" cy="433494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S6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" dur="500" fill="hold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oneElephant_one giraffe.png" descr="oneElephant_one giraff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634" y="1226713"/>
            <a:ext cx="9550090" cy="6984327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Oval"/>
          <p:cNvSpPr/>
          <p:nvPr/>
        </p:nvSpPr>
        <p:spPr>
          <a:xfrm>
            <a:off x="7427317" y="1061448"/>
            <a:ext cx="4368372" cy="6858788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O3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image.png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053" y="575733"/>
            <a:ext cx="3994010" cy="84395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age.png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66987" y="9103359"/>
            <a:ext cx="433494" cy="433495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Oval"/>
          <p:cNvSpPr/>
          <p:nvPr/>
        </p:nvSpPr>
        <p:spPr>
          <a:xfrm>
            <a:off x="6331429" y="2519216"/>
            <a:ext cx="2553673" cy="4552607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O13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rasshopper_bee_2.pdf" descr="grasshopper_bee_2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2980" y="-54136"/>
            <a:ext cx="15599222" cy="11031103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Oval"/>
          <p:cNvSpPr/>
          <p:nvPr/>
        </p:nvSpPr>
        <p:spPr>
          <a:xfrm>
            <a:off x="4984258" y="460262"/>
            <a:ext cx="3323953" cy="7873285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6" name="O5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iraffe.png" descr="giraff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679" y="1609610"/>
            <a:ext cx="4568451" cy="55619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wizzard.png" descr="wizza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4000" y="2453835"/>
            <a:ext cx="6243018" cy="6230746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Oval"/>
          <p:cNvSpPr/>
          <p:nvPr/>
        </p:nvSpPr>
        <p:spPr>
          <a:xfrm>
            <a:off x="1567915" y="3063809"/>
            <a:ext cx="3873838" cy="5272904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S3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taglia1" descr="taglia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262" y="1291448"/>
            <a:ext cx="6450472" cy="7784819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Rectangle"/>
          <p:cNvSpPr/>
          <p:nvPr/>
        </p:nvSpPr>
        <p:spPr>
          <a:xfrm>
            <a:off x="4403795" y="5991897"/>
            <a:ext cx="2354863" cy="2475789"/>
          </a:xfrm>
          <a:prstGeom prst="rect">
            <a:avLst/>
          </a:prstGeom>
          <a:solidFill>
            <a:srgbClr val="BBE0E3"/>
          </a:solidFill>
          <a:ln w="12700">
            <a:solidFill>
              <a:srgbClr val="89A4A7"/>
            </a:solidFill>
          </a:ln>
        </p:spPr>
        <p:txBody>
          <a:bodyPr lIns="65023" tIns="65023" rIns="65023" bIns="65023" anchor="ctr"/>
          <a:lstStyle/>
          <a:p>
            <a:pPr defTabSz="130048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35" name="O14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nk_grandma.png" descr="pink_grandm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010" y="1096069"/>
            <a:ext cx="7561462" cy="756146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Oval"/>
          <p:cNvSpPr/>
          <p:nvPr/>
        </p:nvSpPr>
        <p:spPr>
          <a:xfrm>
            <a:off x="6594419" y="568888"/>
            <a:ext cx="5721608" cy="7561462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wu1"/>
          <p:cNvSpPr txBox="1"/>
          <p:nvPr/>
        </p:nvSpPr>
        <p:spPr>
          <a:xfrm>
            <a:off x="447456" y="8812533"/>
            <a:ext cx="9528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wu1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enguin1.png" descr="penguin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876" y="3475000"/>
            <a:ext cx="4445116" cy="51202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penguin2.png" descr="penguin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96643" y="3421342"/>
            <a:ext cx="4538281" cy="52275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tray.png" descr="tra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247" y="1104704"/>
            <a:ext cx="3036352" cy="3279261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Oval"/>
          <p:cNvSpPr/>
          <p:nvPr/>
        </p:nvSpPr>
        <p:spPr>
          <a:xfrm>
            <a:off x="4985334" y="847493"/>
            <a:ext cx="2902178" cy="3793683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O15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image.png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884" y="7177475"/>
            <a:ext cx="7014917" cy="2311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image.png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893" y="4985173"/>
            <a:ext cx="2749975" cy="27657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age.png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5235" y="4978400"/>
            <a:ext cx="2700303" cy="2817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STREGA" descr="STREG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728" y="1496906"/>
            <a:ext cx="4301068" cy="4138508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Line"/>
          <p:cNvSpPr/>
          <p:nvPr/>
        </p:nvSpPr>
        <p:spPr>
          <a:xfrm>
            <a:off x="3327964" y="4876800"/>
            <a:ext cx="2968979" cy="2765778"/>
          </a:xfrm>
          <a:prstGeom prst="line">
            <a:avLst/>
          </a:prstGeom>
          <a:ln w="38100">
            <a:solidFill>
              <a:srgbClr val="000000"/>
            </a:solidFill>
          </a:ln>
        </p:spPr>
        <p:txBody>
          <a:bodyPr lIns="65023" tIns="65023" rIns="65023" bIns="65023"/>
          <a:lstStyle/>
          <a:p>
            <a:pPr algn="l" defTabSz="130048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52" name="Line"/>
          <p:cNvSpPr/>
          <p:nvPr/>
        </p:nvSpPr>
        <p:spPr>
          <a:xfrm>
            <a:off x="3226364" y="4775199"/>
            <a:ext cx="2867379" cy="3070579"/>
          </a:xfrm>
          <a:prstGeom prst="line">
            <a:avLst/>
          </a:prstGeom>
          <a:ln w="38100">
            <a:solidFill>
              <a:srgbClr val="000000"/>
            </a:solidFill>
          </a:ln>
        </p:spPr>
        <p:txBody>
          <a:bodyPr lIns="65023" tIns="65023" rIns="65023" bIns="65023"/>
          <a:lstStyle/>
          <a:p>
            <a:pPr algn="l" defTabSz="130048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53" name="Line"/>
          <p:cNvSpPr/>
          <p:nvPr/>
        </p:nvSpPr>
        <p:spPr>
          <a:xfrm>
            <a:off x="3226364" y="4775199"/>
            <a:ext cx="2968979" cy="2968979"/>
          </a:xfrm>
          <a:prstGeom prst="line">
            <a:avLst/>
          </a:prstGeom>
          <a:ln w="38100">
            <a:solidFill>
              <a:srgbClr val="000000"/>
            </a:solidFill>
          </a:ln>
        </p:spPr>
        <p:txBody>
          <a:bodyPr lIns="65023" tIns="65023" rIns="65023" bIns="65023"/>
          <a:lstStyle/>
          <a:p>
            <a:pPr algn="l" defTabSz="130048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254" name="image.png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83734" y="9320107"/>
            <a:ext cx="433494" cy="43349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Oval"/>
          <p:cNvSpPr/>
          <p:nvPr/>
        </p:nvSpPr>
        <p:spPr>
          <a:xfrm>
            <a:off x="259599" y="779037"/>
            <a:ext cx="5964105" cy="5827878"/>
          </a:xfrm>
          <a:prstGeom prst="ellipse">
            <a:avLst/>
          </a:prstGeom>
          <a:blipFill>
            <a:blip r:embed="rId7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6" name="S4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duck_rabbit_3.png" descr="duck_rabbi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391" y="1320538"/>
            <a:ext cx="6254018" cy="7112524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Oval"/>
          <p:cNvSpPr/>
          <p:nvPr/>
        </p:nvSpPr>
        <p:spPr>
          <a:xfrm>
            <a:off x="6648812" y="2387947"/>
            <a:ext cx="3445216" cy="6190673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O2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dwarf_doctor_3.psd" descr="dwarf_doctor_3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710" y="1508713"/>
            <a:ext cx="7315148" cy="7315147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Oval"/>
          <p:cNvSpPr/>
          <p:nvPr/>
        </p:nvSpPr>
        <p:spPr>
          <a:xfrm>
            <a:off x="2210292" y="613453"/>
            <a:ext cx="3862881" cy="8526694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6" name="S5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umbrella_green.png" descr="umbrella_gre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741" y="3325663"/>
            <a:ext cx="993837" cy="3910173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Oval"/>
          <p:cNvSpPr/>
          <p:nvPr/>
        </p:nvSpPr>
        <p:spPr>
          <a:xfrm>
            <a:off x="1283924" y="3052767"/>
            <a:ext cx="3805070" cy="4258354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70" name="girl.png" descr="gir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5116" y="1635849"/>
            <a:ext cx="3457082" cy="67736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boy.png" descr="bo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9278" y="1465064"/>
            <a:ext cx="2692918" cy="6529842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O17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O17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irl with green skirt.png" descr="girl with green ski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946" y="1842675"/>
            <a:ext cx="1787587" cy="4007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hippo pushing wagon.png" descr="hippo pushing wag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178" y="3198585"/>
            <a:ext cx="9233858" cy="4763051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Oval"/>
          <p:cNvSpPr/>
          <p:nvPr/>
        </p:nvSpPr>
        <p:spPr>
          <a:xfrm>
            <a:off x="3866672" y="1505642"/>
            <a:ext cx="2698135" cy="3812787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7" name="O1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flowerdrawing.png" descr="flowerdraw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783" y="504711"/>
            <a:ext cx="8605962" cy="9374352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Oval"/>
          <p:cNvSpPr/>
          <p:nvPr/>
        </p:nvSpPr>
        <p:spPr>
          <a:xfrm>
            <a:off x="7563329" y="1563648"/>
            <a:ext cx="2553673" cy="3396956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1" name="O18"/>
          <p:cNvSpPr txBox="1"/>
          <p:nvPr/>
        </p:nvSpPr>
        <p:spPr>
          <a:xfrm>
            <a:off x="4473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which-items"/>
          <p:cNvSpPr txBox="1"/>
          <p:nvPr/>
        </p:nvSpPr>
        <p:spPr>
          <a:xfrm>
            <a:off x="5225897" y="4552950"/>
            <a:ext cx="25530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which-items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host_1.pdf" descr="ghost_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8953" y="760122"/>
            <a:ext cx="5203053" cy="695908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brown_monkey.png" descr="brown_monke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692" y="1347480"/>
            <a:ext cx="4437320" cy="46883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yellow_monkey.png" descr="yellow_monke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295" y="4008131"/>
            <a:ext cx="4437319" cy="4688320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S8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S8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yellow-monkey_ghost_3.png" descr="yellow-monkey_ghos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452" y="1768097"/>
            <a:ext cx="8530785" cy="7440739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Oval"/>
          <p:cNvSpPr/>
          <p:nvPr/>
        </p:nvSpPr>
        <p:spPr>
          <a:xfrm>
            <a:off x="5370340" y="1703348"/>
            <a:ext cx="5306646" cy="673532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2" name="S8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image.png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28" y="3237653"/>
            <a:ext cx="6296944" cy="62201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Εικόνα2" descr="Εικόν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942" y="370275"/>
            <a:ext cx="5601548" cy="86427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age.png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7368" y="4569742"/>
            <a:ext cx="1616570" cy="1309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age.png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617" y="4982915"/>
            <a:ext cx="2047806" cy="198007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.png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7964" y="4985173"/>
            <a:ext cx="2047805" cy="1977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age.png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311" y="7845777"/>
            <a:ext cx="1740747" cy="1176303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Oval"/>
          <p:cNvSpPr/>
          <p:nvPr/>
        </p:nvSpPr>
        <p:spPr>
          <a:xfrm>
            <a:off x="973102" y="8665350"/>
            <a:ext cx="5326098" cy="677335"/>
          </a:xfrm>
          <a:prstGeom prst="ellipse">
            <a:avLst/>
          </a:prstGeom>
          <a:solidFill>
            <a:srgbClr val="BBE0E3"/>
          </a:solidFill>
          <a:ln w="12700">
            <a:solidFill>
              <a:srgbClr val="000000"/>
            </a:solidFill>
          </a:ln>
        </p:spPr>
        <p:txBody>
          <a:bodyPr lIns="65023" tIns="65023" rIns="65023" bIns="65023" anchor="ctr"/>
          <a:lstStyle/>
          <a:p>
            <a:pPr defTabSz="1300480">
              <a:defRPr sz="2400">
                <a:latin typeface="Book Antiqua"/>
                <a:ea typeface="Book Antiqua"/>
                <a:cs typeface="Book Antiqua"/>
                <a:sym typeface="Book Antiqua"/>
              </a:defRPr>
            </a:pPr>
            <a:endParaRPr/>
          </a:p>
        </p:txBody>
      </p:sp>
      <p:pic>
        <p:nvPicPr>
          <p:cNvPr id="150" name="image.png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975361" y="8669866"/>
            <a:ext cx="433495" cy="433495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Oval"/>
          <p:cNvSpPr/>
          <p:nvPr/>
        </p:nvSpPr>
        <p:spPr>
          <a:xfrm>
            <a:off x="6785740" y="199943"/>
            <a:ext cx="6052201" cy="8983438"/>
          </a:xfrm>
          <a:prstGeom prst="ellipse">
            <a:avLst/>
          </a:prstGeom>
          <a:blipFill>
            <a:blip r:embed="rId9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hippo_grey.psd" descr="hippo_grey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0266" y="5815397"/>
            <a:ext cx="2816098" cy="257356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yellow_giraffe.psd" descr="yellow_giraffe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530034">
            <a:off x="2962610" y="751134"/>
            <a:ext cx="3461019" cy="5093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yellow_giraffe_orange.psd" descr="yellow_giraffe_orange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445" y="751134"/>
            <a:ext cx="3461020" cy="5093839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O9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O9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hippo_grey.psd" descr="hippo_grey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929" y="3741325"/>
            <a:ext cx="3858927" cy="3526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yellow_giraffe_orange.psd" descr="yellow_giraffe_orange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759" y="2389391"/>
            <a:ext cx="3780127" cy="5563492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Line"/>
          <p:cNvSpPr/>
          <p:nvPr/>
        </p:nvSpPr>
        <p:spPr>
          <a:xfrm flipV="1">
            <a:off x="10735757" y="3957749"/>
            <a:ext cx="1969896" cy="501776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2" name="Line"/>
          <p:cNvSpPr/>
          <p:nvPr/>
        </p:nvSpPr>
        <p:spPr>
          <a:xfrm>
            <a:off x="10746945" y="5213308"/>
            <a:ext cx="1947520" cy="582613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3" name="Line"/>
          <p:cNvSpPr/>
          <p:nvPr/>
        </p:nvSpPr>
        <p:spPr>
          <a:xfrm flipV="1">
            <a:off x="10831674" y="4809082"/>
            <a:ext cx="2032062" cy="54739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4" name="Oval"/>
          <p:cNvSpPr/>
          <p:nvPr/>
        </p:nvSpPr>
        <p:spPr>
          <a:xfrm>
            <a:off x="916635" y="1932334"/>
            <a:ext cx="5306646" cy="5563492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5" name="O9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O9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0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Pferd.png" descr="Pfe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875" y="750237"/>
            <a:ext cx="4746831" cy="42621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redladybug.png" descr="redladybu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651" y="4810897"/>
            <a:ext cx="1368776" cy="2523353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Rectangle"/>
          <p:cNvSpPr/>
          <p:nvPr/>
        </p:nvSpPr>
        <p:spPr>
          <a:xfrm>
            <a:off x="3848100" y="5862556"/>
            <a:ext cx="196454" cy="23979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310" name="Pferdgrau.png" descr="Pferdgra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79" y="955144"/>
            <a:ext cx="4878743" cy="4388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redladybug.png" descr="redladybu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051" y="4810897"/>
            <a:ext cx="1368776" cy="2523353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S10"/>
          <p:cNvSpPr txBox="1"/>
          <p:nvPr/>
        </p:nvSpPr>
        <p:spPr>
          <a:xfrm>
            <a:off x="472831" y="8812533"/>
            <a:ext cx="90205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S10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redladybug.png" descr="redladybu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4706">
            <a:off x="8881219" y="2878523"/>
            <a:ext cx="1368776" cy="252335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redladybug.png" descr="redladybu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4706">
            <a:off x="7611219" y="2878523"/>
            <a:ext cx="1368776" cy="252335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PferdKutsche.png" descr="PferdKutsch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4586" y="720179"/>
            <a:ext cx="12725401" cy="939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Oval"/>
          <p:cNvSpPr/>
          <p:nvPr/>
        </p:nvSpPr>
        <p:spPr>
          <a:xfrm>
            <a:off x="1369840" y="1957348"/>
            <a:ext cx="5306646" cy="6735320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8" name="S10"/>
          <p:cNvSpPr txBox="1"/>
          <p:nvPr/>
        </p:nvSpPr>
        <p:spPr>
          <a:xfrm>
            <a:off x="472831" y="8812533"/>
            <a:ext cx="90205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" grpId="0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duck_brown.pdf" descr="duck_brown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844" y="3843375"/>
            <a:ext cx="2035374" cy="377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duck_green.pdf" descr="duck_green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023" y="3719353"/>
            <a:ext cx="2169102" cy="40233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Rabbit.png" descr="Rabbi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8807" y="2973089"/>
            <a:ext cx="3467101" cy="4838701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O7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O7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Rabbit.png" descr="Rabbi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8733" y="2205140"/>
            <a:ext cx="3467101" cy="4838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duck_green.pdf" descr="duck_green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884" y="1780426"/>
            <a:ext cx="1941391" cy="3600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wagen.png" descr="wage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629" y="3794873"/>
            <a:ext cx="5016501" cy="4178301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Oval"/>
          <p:cNvSpPr/>
          <p:nvPr/>
        </p:nvSpPr>
        <p:spPr>
          <a:xfrm>
            <a:off x="2994256" y="979448"/>
            <a:ext cx="5306647" cy="4552606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O7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O7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" grpId="0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frosch_blau.tiff" descr="frosch_blau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981" y="2573476"/>
            <a:ext cx="2394063" cy="29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frosch.tiff" descr="frosch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189" y="2354141"/>
            <a:ext cx="2485587" cy="307357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maus.png" descr="ma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1621" y="5517523"/>
            <a:ext cx="3213101" cy="27459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maus.png" descr="ma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300" y="5360146"/>
            <a:ext cx="3581400" cy="3060701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O11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O11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frosch_blau.tiff" descr="frosch_blau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375" y="4210496"/>
            <a:ext cx="2384791" cy="2948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Netz.png" descr="Netz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92" y="623897"/>
            <a:ext cx="13490100" cy="99689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9" name="maus.png" descr="ma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642" y="3321655"/>
            <a:ext cx="3581401" cy="3060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0" name="maus.png" descr="ma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1374" y="5261447"/>
            <a:ext cx="3581401" cy="3060701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Oval"/>
          <p:cNvSpPr/>
          <p:nvPr/>
        </p:nvSpPr>
        <p:spPr>
          <a:xfrm>
            <a:off x="5191910" y="4013175"/>
            <a:ext cx="3257084" cy="3343576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2" name="O11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" grpId="0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yellow_dog.png" descr="yellow_do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769" y="42668"/>
            <a:ext cx="4591259" cy="35548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blackdog.png" descr="blackd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321" y="169984"/>
            <a:ext cx="4984111" cy="38589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witch_standing.pdf" descr="witch_standing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372" y="3083959"/>
            <a:ext cx="3751942" cy="728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S9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S9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blackdog.png" descr="blackdo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791" y="4834711"/>
            <a:ext cx="4984111" cy="3858985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Line"/>
          <p:cNvSpPr/>
          <p:nvPr/>
        </p:nvSpPr>
        <p:spPr>
          <a:xfrm flipV="1">
            <a:off x="9835058" y="6088701"/>
            <a:ext cx="1969897" cy="501777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1" name="Line"/>
          <p:cNvSpPr/>
          <p:nvPr/>
        </p:nvSpPr>
        <p:spPr>
          <a:xfrm>
            <a:off x="9846247" y="7344260"/>
            <a:ext cx="1947519" cy="582613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2" name="Line"/>
          <p:cNvSpPr/>
          <p:nvPr/>
        </p:nvSpPr>
        <p:spPr>
          <a:xfrm flipV="1">
            <a:off x="9930976" y="6940034"/>
            <a:ext cx="2032061" cy="54739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353" name="witch2.png" descr="witch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2" y="-784534"/>
            <a:ext cx="6425752" cy="7956125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Oval"/>
          <p:cNvSpPr/>
          <p:nvPr/>
        </p:nvSpPr>
        <p:spPr>
          <a:xfrm>
            <a:off x="5637040" y="4437423"/>
            <a:ext cx="5306646" cy="4653561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5" name="S9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S9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german_RC.jpg" descr="german_R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24408" y="-3635244"/>
            <a:ext cx="23833273" cy="17628476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wu3"/>
          <p:cNvSpPr txBox="1"/>
          <p:nvPr/>
        </p:nvSpPr>
        <p:spPr>
          <a:xfrm>
            <a:off x="447456" y="8812533"/>
            <a:ext cx="9528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wu3</a:t>
            </a:r>
          </a:p>
        </p:txBody>
      </p:sp>
      <p:sp>
        <p:nvSpPr>
          <p:cNvPr id="159" name="Oval"/>
          <p:cNvSpPr/>
          <p:nvPr/>
        </p:nvSpPr>
        <p:spPr>
          <a:xfrm>
            <a:off x="6471705" y="870233"/>
            <a:ext cx="4623950" cy="7561462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bear_grey.pdf" descr="bear_grey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013" y="5341163"/>
            <a:ext cx="5193793" cy="33467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bear.pdf" descr="bear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4976421"/>
            <a:ext cx="5193792" cy="3346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kuh_braun.psd" descr="kuh_braun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29" y="501945"/>
            <a:ext cx="4532004" cy="46311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kuh_braun.psd" descr="kuh_braun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1715" y="644821"/>
            <a:ext cx="4532004" cy="4631173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O10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O10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Kuh_leine.psd" descr="Kuh_leine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470" y="3578829"/>
            <a:ext cx="3814783" cy="3922459"/>
          </a:xfrm>
          <a:prstGeom prst="rect">
            <a:avLst/>
          </a:prstGeom>
          <a:ln w="12700">
            <a:miter lim="400000"/>
          </a:ln>
        </p:spPr>
      </p:pic>
      <p:pic>
        <p:nvPicPr>
          <p:cNvPr id="364" name="bear_grey.pdf" descr="bear_grey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214" y="2949801"/>
            <a:ext cx="3919724" cy="2525738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Line"/>
          <p:cNvSpPr/>
          <p:nvPr/>
        </p:nvSpPr>
        <p:spPr>
          <a:xfrm>
            <a:off x="4695136" y="5401900"/>
            <a:ext cx="2559505" cy="1"/>
          </a:xfrm>
          <a:prstGeom prst="line">
            <a:avLst/>
          </a:prstGeom>
          <a:ln w="63500">
            <a:solidFill>
              <a:srgbClr val="5E5E5E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6" name="Line"/>
          <p:cNvSpPr/>
          <p:nvPr/>
        </p:nvSpPr>
        <p:spPr>
          <a:xfrm>
            <a:off x="4712236" y="5235834"/>
            <a:ext cx="964093" cy="1"/>
          </a:xfrm>
          <a:prstGeom prst="line">
            <a:avLst/>
          </a:prstGeom>
          <a:ln w="63500">
            <a:solidFill>
              <a:srgbClr val="5E5E5E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367" name="cow-pulling.png" descr="cow-pullin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6043" y="2501900"/>
            <a:ext cx="8013701" cy="4749800"/>
          </a:xfrm>
          <a:prstGeom prst="rect">
            <a:avLst/>
          </a:prstGeom>
          <a:ln w="12700">
            <a:miter lim="400000"/>
          </a:ln>
        </p:spPr>
      </p:pic>
      <p:sp>
        <p:nvSpPr>
          <p:cNvPr id="368" name="Oval"/>
          <p:cNvSpPr/>
          <p:nvPr/>
        </p:nvSpPr>
        <p:spPr>
          <a:xfrm>
            <a:off x="9082500" y="2289780"/>
            <a:ext cx="3515152" cy="3470874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O10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" grpId="0" animBg="1" advAuto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yellow.ladybug.png" descr="yellow.ladybu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350" y="1023835"/>
            <a:ext cx="1911654" cy="3458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2" name="redladybug.png" descr="redladybu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661" y="1166652"/>
            <a:ext cx="1810493" cy="333766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3" name="Katze__orange.png" descr="Katze__oran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765" y="4316775"/>
            <a:ext cx="4865094" cy="4904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Katze__orange.png" descr="Katze__oran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65" y="4316775"/>
            <a:ext cx="4865093" cy="4904222"/>
          </a:xfrm>
          <a:prstGeom prst="rect">
            <a:avLst/>
          </a:prstGeom>
          <a:ln w="12700">
            <a:miter lim="400000"/>
          </a:ln>
        </p:spPr>
      </p:pic>
      <p:sp>
        <p:nvSpPr>
          <p:cNvPr id="375" name="S12"/>
          <p:cNvSpPr txBox="1"/>
          <p:nvPr/>
        </p:nvSpPr>
        <p:spPr>
          <a:xfrm>
            <a:off x="472831" y="8812533"/>
            <a:ext cx="90205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S12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" name="Group"/>
          <p:cNvGrpSpPr/>
          <p:nvPr/>
        </p:nvGrpSpPr>
        <p:grpSpPr>
          <a:xfrm>
            <a:off x="887679" y="1802107"/>
            <a:ext cx="4066580" cy="4922645"/>
            <a:chOff x="0" y="0"/>
            <a:chExt cx="4066578" cy="4922644"/>
          </a:xfrm>
        </p:grpSpPr>
        <p:pic>
          <p:nvPicPr>
            <p:cNvPr id="377" name="yellow.ladybug.png" descr="yellow.ladybug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5365" y="0"/>
              <a:ext cx="2721214" cy="49226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8" name="wecker.png" descr="weck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692740"/>
              <a:ext cx="2073861" cy="1795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80" name="sleeping cat.pdf" descr="sleeping cat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2982" y="1177653"/>
            <a:ext cx="5490479" cy="4752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sleeping cat.pdf" descr="sleeping cat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8701" y="5234684"/>
            <a:ext cx="5160185" cy="4466827"/>
          </a:xfrm>
          <a:prstGeom prst="rect">
            <a:avLst/>
          </a:prstGeom>
          <a:ln w="12700">
            <a:miter lim="400000"/>
          </a:ln>
        </p:spPr>
      </p:pic>
      <p:sp>
        <p:nvSpPr>
          <p:cNvPr id="382" name="Oval"/>
          <p:cNvSpPr/>
          <p:nvPr/>
        </p:nvSpPr>
        <p:spPr>
          <a:xfrm>
            <a:off x="1941340" y="2298710"/>
            <a:ext cx="4066580" cy="5543058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12"/>
          <p:cNvSpPr txBox="1"/>
          <p:nvPr/>
        </p:nvSpPr>
        <p:spPr>
          <a:xfrm>
            <a:off x="472831" y="8812533"/>
            <a:ext cx="90205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" grpId="0" animBg="1" advAuto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frosch_blau.tiff" descr="frosch_blau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005" y="3067278"/>
            <a:ext cx="3421170" cy="423048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frosch.tiff" descr="frosch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247" y="3292211"/>
            <a:ext cx="3581401" cy="442861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7" name="maus.png" descr="ma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2035" y="2610668"/>
            <a:ext cx="5303314" cy="4532264"/>
          </a:xfrm>
          <a:prstGeom prst="rect">
            <a:avLst/>
          </a:prstGeom>
          <a:ln w="12700">
            <a:miter lim="400000"/>
          </a:ln>
        </p:spPr>
      </p:pic>
      <p:sp>
        <p:nvSpPr>
          <p:cNvPr id="388" name="O8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O8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frosch.tiff" descr="frosch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670" y="2173608"/>
            <a:ext cx="4372120" cy="54063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maus.png" descr="ma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021" y="2553155"/>
            <a:ext cx="5822867" cy="4976281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Oval"/>
          <p:cNvSpPr/>
          <p:nvPr/>
        </p:nvSpPr>
        <p:spPr>
          <a:xfrm>
            <a:off x="2122625" y="2764992"/>
            <a:ext cx="5306646" cy="4552607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3" name="O8"/>
          <p:cNvSpPr txBox="1"/>
          <p:nvPr/>
        </p:nvSpPr>
        <p:spPr>
          <a:xfrm>
            <a:off x="561756" y="8812533"/>
            <a:ext cx="72420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" grpId="0" animBg="1" advAuto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kuh_braun.psd" descr="kuh_braun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91" y="2622601"/>
            <a:ext cx="3621225" cy="370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396" name="pink-giraffe-2.png" descr="pink-giraff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583" y="3204504"/>
            <a:ext cx="3845634" cy="48684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97" name="yello-giraffe-3.png" descr="yello-giraffe-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117" y="1179587"/>
            <a:ext cx="4026271" cy="5097169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S7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S7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kuh_braun.psd" descr="kuh_braun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660" y="3163930"/>
            <a:ext cx="3340401" cy="3413495"/>
          </a:xfrm>
          <a:prstGeom prst="rect">
            <a:avLst/>
          </a:prstGeom>
          <a:ln w="12700">
            <a:miter lim="400000"/>
          </a:ln>
        </p:spPr>
      </p:pic>
      <p:pic>
        <p:nvPicPr>
          <p:cNvPr id="401" name="wagen.png" descr="wage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196" y="4778145"/>
            <a:ext cx="3630122" cy="302357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2" name="yellow_giraffe.png" descr="yellow_giraff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366" y="1951884"/>
            <a:ext cx="5636773" cy="5837587"/>
          </a:xfrm>
          <a:prstGeom prst="rect">
            <a:avLst/>
          </a:prstGeom>
          <a:ln w="12700">
            <a:miter lim="400000"/>
          </a:ln>
        </p:spPr>
      </p:pic>
      <p:sp>
        <p:nvSpPr>
          <p:cNvPr id="403" name="Oval"/>
          <p:cNvSpPr/>
          <p:nvPr/>
        </p:nvSpPr>
        <p:spPr>
          <a:xfrm>
            <a:off x="4559921" y="1173817"/>
            <a:ext cx="6117065" cy="7264851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4" name="S7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S7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" grpId="0" animBg="1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red_monkey.pdf" descr="red_monkey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341" y="781026"/>
            <a:ext cx="2816352" cy="390448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monkey_.pdf" descr="monkey_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097" y="781026"/>
            <a:ext cx="2816353" cy="390448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hedgehog_1.pdf" descr="hedgehog_1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557685" y="4529315"/>
            <a:ext cx="3648457" cy="49560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" name="hedgehog_1.pdf" descr="hedgehog_1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92679" y="4529315"/>
            <a:ext cx="3648457" cy="4956049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O12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O12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hedgehog_monkey.pdf" descr="hedgehog_monkey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0" y="32315"/>
            <a:ext cx="13712356" cy="968897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Igel_2.png" descr="Ige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47" y="2738097"/>
            <a:ext cx="3787607" cy="7144803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Oval"/>
          <p:cNvSpPr/>
          <p:nvPr/>
        </p:nvSpPr>
        <p:spPr>
          <a:xfrm>
            <a:off x="10306529" y="3113048"/>
            <a:ext cx="2553673" cy="4552607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O12"/>
          <p:cNvSpPr txBox="1"/>
          <p:nvPr/>
        </p:nvSpPr>
        <p:spPr>
          <a:xfrm>
            <a:off x="434655" y="8812533"/>
            <a:ext cx="9784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O12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89d" descr="89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44" y="984390"/>
            <a:ext cx="10753796" cy="8067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image.png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75361" y="9320107"/>
            <a:ext cx="433495" cy="433494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Oval"/>
          <p:cNvSpPr/>
          <p:nvPr/>
        </p:nvSpPr>
        <p:spPr>
          <a:xfrm>
            <a:off x="6483029" y="524277"/>
            <a:ext cx="3542415" cy="53963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 advAuto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rashopper_single.png" descr="grashopper_sing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935" y="1302789"/>
            <a:ext cx="2614097" cy="530610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8" name="grashüpfer_blau.png" descr="grashüpfer_bla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908" y="1292635"/>
            <a:ext cx="2718301" cy="55176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boy with red pants.png" descr="boy with red pant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218618" y="2763754"/>
            <a:ext cx="2478430" cy="427762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boy with green pants.png" descr="boy with green pant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2830" y="2712221"/>
            <a:ext cx="1687512" cy="4044585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S11"/>
          <p:cNvSpPr txBox="1"/>
          <p:nvPr/>
        </p:nvSpPr>
        <p:spPr>
          <a:xfrm>
            <a:off x="472831" y="8812533"/>
            <a:ext cx="90205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S11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boy with green pants.png" descr="boy with green pan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450" y="2643204"/>
            <a:ext cx="2670532" cy="6400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424" name="boy with red pants.png" descr="boy with red pant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991409" y="2771370"/>
            <a:ext cx="3773312" cy="6512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25" name="Fessel.png" descr="Fesse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721" y="5713012"/>
            <a:ext cx="2249027" cy="2402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426" name="grashoppercatching.png" descr="grashoppercatchin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9765" y="-475555"/>
            <a:ext cx="8341181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Oval"/>
          <p:cNvSpPr/>
          <p:nvPr/>
        </p:nvSpPr>
        <p:spPr>
          <a:xfrm>
            <a:off x="7008640" y="1601748"/>
            <a:ext cx="5306646" cy="7719768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8" name="S11"/>
          <p:cNvSpPr txBox="1"/>
          <p:nvPr/>
        </p:nvSpPr>
        <p:spPr>
          <a:xfrm>
            <a:off x="472831" y="8812533"/>
            <a:ext cx="902056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" grpId="0" animBg="1" advAuto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dog2.png" descr="dog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488" y="1748034"/>
            <a:ext cx="3960286" cy="38317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goat2.png" descr="goat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340" y="3906225"/>
            <a:ext cx="4438582" cy="4798619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Oval"/>
          <p:cNvSpPr/>
          <p:nvPr/>
        </p:nvSpPr>
        <p:spPr>
          <a:xfrm>
            <a:off x="2986339" y="4389413"/>
            <a:ext cx="6631017" cy="3617934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Εικόνα13" descr="Εικόνα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922" y="954456"/>
            <a:ext cx="3075214" cy="7182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Εικόνα14" descr="Εικόνα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296" y="4047633"/>
            <a:ext cx="2617940" cy="5078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age.png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92107" y="8994986"/>
            <a:ext cx="433494" cy="4334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Εικόνα14" descr="Εικόνα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492" y="4047633"/>
            <a:ext cx="2617940" cy="5078305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Oval"/>
          <p:cNvSpPr/>
          <p:nvPr/>
        </p:nvSpPr>
        <p:spPr>
          <a:xfrm>
            <a:off x="1309482" y="764261"/>
            <a:ext cx="4860951" cy="7182779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main study"/>
          <p:cNvSpPr txBox="1"/>
          <p:nvPr/>
        </p:nvSpPr>
        <p:spPr>
          <a:xfrm>
            <a:off x="5327396" y="4552950"/>
            <a:ext cx="235000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main study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ant1.png" descr="ant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808" y="2400537"/>
            <a:ext cx="1803574" cy="36349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elephant pushing wagon.png" descr="elephant pushing wag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269" y="3873155"/>
            <a:ext cx="10170022" cy="4820718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Oval"/>
          <p:cNvSpPr/>
          <p:nvPr/>
        </p:nvSpPr>
        <p:spPr>
          <a:xfrm>
            <a:off x="5808954" y="4131878"/>
            <a:ext cx="6507072" cy="3998472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4" name="S1"/>
          <p:cNvSpPr txBox="1"/>
          <p:nvPr/>
        </p:nvSpPr>
        <p:spPr>
          <a:xfrm>
            <a:off x="599932" y="8812533"/>
            <a:ext cx="64785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Benutzerdefiniert</PresentationFormat>
  <Paragraphs>66</Paragraphs>
  <Slides>52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52</vt:i4>
      </vt:variant>
    </vt:vector>
  </HeadingPairs>
  <TitlesOfParts>
    <vt:vector size="59" baseType="lpstr">
      <vt:lpstr>Helvetica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Fabienne Salfner</dc:creator>
  <cp:lastModifiedBy>Fabienne Salfner</cp:lastModifiedBy>
  <cp:revision>1</cp:revision>
  <dcterms:modified xsi:type="dcterms:W3CDTF">2026-04-17T14:30:11Z</dcterms:modified>
</cp:coreProperties>
</file>