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9.xml.rels" ContentType="application/vnd.openxmlformats-package.relationships+xml"/>
  <Override PartName="/ppt/slideMasters/_rels/slideMaster21.xml.rels" ContentType="application/vnd.openxmlformats-package.relationships+xml"/>
  <Override PartName="/ppt/slideMasters/_rels/slideMaster1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1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31.xml.rels" ContentType="application/vnd.openxmlformats-package.relationships+xml"/>
  <Override PartName="/ppt/slideMasters/_rels/slideMaster29.xml.rels" ContentType="application/vnd.openxmlformats-package.relationships+xml"/>
  <Override PartName="/ppt/slideMasters/_rels/slideMaster30.xml.rels" ContentType="application/vnd.openxmlformats-package.relationships+xml"/>
  <Override PartName="/ppt/slideMasters/_rels/slideMaster28.xml.rels" ContentType="application/vnd.openxmlformats-package.relationships+xml"/>
  <Override PartName="/ppt/slideMasters/_rels/slideMaster16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22.xml.rels" ContentType="application/vnd.openxmlformats-package.relationships+xml"/>
  <Override PartName="/ppt/slideMasters/_rels/slideMaster23.xml.rels" ContentType="application/vnd.openxmlformats-package.relationships+xml"/>
  <Override PartName="/ppt/slideMasters/_rels/slideMaster24.xml.rels" ContentType="application/vnd.openxmlformats-package.relationships+xml"/>
  <Override PartName="/ppt/slideMasters/_rels/slideMaster25.xml.rels" ContentType="application/vnd.openxmlformats-package.relationships+xml"/>
  <Override PartName="/ppt/slideMasters/_rels/slideMaster11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17.xml.rels" ContentType="application/vnd.openxmlformats-package.relationships+xml"/>
  <Override PartName="/ppt/slideMasters/_rels/slideMaster12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3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27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18.xml.rels" ContentType="application/vnd.openxmlformats-package.relationships+xml"/>
  <Override PartName="/ppt/slideMasters/_rels/slideMaster20.xml.rels" ContentType="application/vnd.openxmlformats-package.relationships+xml"/>
  <Override PartName="/ppt/slideMasters/_rels/slideMaster26.xml.rels" ContentType="application/vnd.openxmlformats-package.relationships+xml"/>
  <Override PartName="/ppt/slideMasters/slideMaster25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1.xml" ContentType="application/vnd.openxmlformats-officedocument.presentationml.slideMaster+xml"/>
  <Override PartName="/ppt/presProps.xml" ContentType="application/vnd.openxmlformats-officedocument.presentationml.presProps+xml"/>
  <Override PartName="/ppt/theme/theme29.xml" ContentType="application/vnd.openxmlformats-officedocument.theme+xml"/>
  <Override PartName="/ppt/theme/theme28.xml" ContentType="application/vnd.openxmlformats-officedocument.theme+xml"/>
  <Override PartName="/ppt/theme/theme27.xml" ContentType="application/vnd.openxmlformats-officedocument.theme+xml"/>
  <Override PartName="/ppt/theme/theme26.xml" ContentType="application/vnd.openxmlformats-officedocument.theme+xml"/>
  <Override PartName="/ppt/theme/theme25.xml" ContentType="application/vnd.openxmlformats-officedocument.theme+xml"/>
  <Override PartName="/ppt/theme/theme13.xml" ContentType="application/vnd.openxmlformats-officedocument.theme+xml"/>
  <Override PartName="/ppt/theme/theme4.xml" ContentType="application/vnd.openxmlformats-officedocument.theme+xml"/>
  <Override PartName="/ppt/theme/theme31.xml" ContentType="application/vnd.openxmlformats-officedocument.theme+xml"/>
  <Override PartName="/ppt/theme/theme5.xml" ContentType="application/vnd.openxmlformats-officedocument.theme+xml"/>
  <Override PartName="/ppt/theme/theme32.xml" ContentType="application/vnd.openxmlformats-officedocument.theme+xml"/>
  <Override PartName="/ppt/theme/theme6.xml" ContentType="application/vnd.openxmlformats-officedocument.theme+xml"/>
  <Override PartName="/ppt/theme/theme33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7.xml" ContentType="application/vnd.openxmlformats-officedocument.theme+xml"/>
  <Override PartName="/ppt/theme/theme34.xml" ContentType="application/vnd.openxmlformats-officedocument.theme+xml"/>
  <Override PartName="/ppt/theme/theme30.xml" ContentType="application/vnd.openxmlformats-officedocument.theme+xml"/>
  <Override PartName="/ppt/theme/theme3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11.xml" ContentType="application/vnd.openxmlformats-officedocument.theme+xml"/>
  <Override PartName="/ppt/theme/theme1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20.xml" ContentType="application/vnd.openxmlformats-officedocument.theme+xml"/>
  <Override PartName="/ppt/theme/theme19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_rels/presentation.xml.rels" ContentType="application/vnd.openxmlformats-package.relationships+xml"/>
  <Override PartName="/ppt/media/image1.png" ContentType="image/png"/>
  <Override PartName="/ppt/media/image2.png" ContentType="image/png"/>
  <Override PartName="/ppt/media/image3.jpeg" ContentType="image/jpeg"/>
  <Override PartName="/ppt/media/image4.png" ContentType="image/png"/>
  <Override PartName="/ppt/media/image5.png" ContentType="image/png"/>
  <Override PartName="/ppt/media/image6.png" ContentType="image/png"/>
  <Override PartName="/ppt/media/image10.png" ContentType="image/png"/>
  <Override PartName="/ppt/media/image7.png" ContentType="image/png"/>
  <Override PartName="/ppt/media/image11.png" ContentType="image/png"/>
  <Override PartName="/ppt/media/image8.png" ContentType="image/png"/>
  <Override PartName="/ppt/media/image9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Layouts/slideLayout22.xml" ContentType="application/vnd.openxmlformats-officedocument.presentationml.slideLayout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4.xml.rels" ContentType="application/vnd.openxmlformats-package.relationships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.xml" ContentType="application/vnd.openxmlformats-officedocument.presentationml.slide+xml"/>
  <Override PartName="/ppt/slides/_rels/slide9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Slides/_rels/notesSlide1.xml.rels" ContentType="application/vnd.openxmlformats-package.relationships+xml"/>
  <Override PartName="/ppt/notesSlides/notesSlide1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66" r:id="rId11"/>
    <p:sldMasterId id="2147483668" r:id="rId12"/>
    <p:sldMasterId id="2147483670" r:id="rId13"/>
    <p:sldMasterId id="2147483672" r:id="rId14"/>
    <p:sldMasterId id="2147483674" r:id="rId15"/>
    <p:sldMasterId id="2147483676" r:id="rId16"/>
    <p:sldMasterId id="2147483678" r:id="rId17"/>
    <p:sldMasterId id="2147483688" r:id="rId18"/>
    <p:sldMasterId id="2147483690" r:id="rId19"/>
    <p:sldMasterId id="2147483692" r:id="rId20"/>
    <p:sldMasterId id="2147483694" r:id="rId21"/>
    <p:sldMasterId id="2147483696" r:id="rId22"/>
    <p:sldMasterId id="2147483698" r:id="rId23"/>
    <p:sldMasterId id="2147483700" r:id="rId24"/>
    <p:sldMasterId id="2147483702" r:id="rId25"/>
    <p:sldMasterId id="2147483704" r:id="rId26"/>
    <p:sldMasterId id="2147483706" r:id="rId27"/>
    <p:sldMasterId id="2147483708" r:id="rId28"/>
    <p:sldMasterId id="2147483710" r:id="rId29"/>
    <p:sldMasterId id="2147483712" r:id="rId30"/>
    <p:sldMasterId id="2147483714" r:id="rId31"/>
    <p:sldMasterId id="2147483716" r:id="rId32"/>
    <p:sldMasterId id="2147483718" r:id="rId33"/>
    <p:sldMasterId id="2147483720" r:id="rId34"/>
  </p:sldMasterIdLst>
  <p:notesMasterIdLst>
    <p:notesMasterId r:id="rId35"/>
  </p:notesMasterIdLst>
  <p:sldIdLst>
    <p:sldId id="256" r:id="rId36"/>
    <p:sldId id="257" r:id="rId37"/>
    <p:sldId id="258" r:id="rId38"/>
    <p:sldId id="259" r:id="rId39"/>
    <p:sldId id="260" r:id="rId40"/>
    <p:sldId id="261" r:id="rId41"/>
    <p:sldId id="262" r:id="rId42"/>
    <p:sldId id="263" r:id="rId43"/>
    <p:sldId id="264" r:id="rId44"/>
  </p:sldIdLst>
  <p:sldSz cx="12193588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Master" Target="slideMasters/slideMaster15.xml"/><Relationship Id="rId17" Type="http://schemas.openxmlformats.org/officeDocument/2006/relationships/slideMaster" Target="slideMasters/slideMaster16.xml"/><Relationship Id="rId18" Type="http://schemas.openxmlformats.org/officeDocument/2006/relationships/slideMaster" Target="slideMasters/slideMaster17.xml"/><Relationship Id="rId19" Type="http://schemas.openxmlformats.org/officeDocument/2006/relationships/slideMaster" Target="slideMasters/slideMaster18.xml"/><Relationship Id="rId20" Type="http://schemas.openxmlformats.org/officeDocument/2006/relationships/slideMaster" Target="slideMasters/slideMaster19.xml"/><Relationship Id="rId21" Type="http://schemas.openxmlformats.org/officeDocument/2006/relationships/slideMaster" Target="slideMasters/slideMaster20.xml"/><Relationship Id="rId22" Type="http://schemas.openxmlformats.org/officeDocument/2006/relationships/slideMaster" Target="slideMasters/slideMaster21.xml"/><Relationship Id="rId23" Type="http://schemas.openxmlformats.org/officeDocument/2006/relationships/slideMaster" Target="slideMasters/slideMaster22.xml"/><Relationship Id="rId24" Type="http://schemas.openxmlformats.org/officeDocument/2006/relationships/slideMaster" Target="slideMasters/slideMaster23.xml"/><Relationship Id="rId25" Type="http://schemas.openxmlformats.org/officeDocument/2006/relationships/slideMaster" Target="slideMasters/slideMaster24.xml"/><Relationship Id="rId26" Type="http://schemas.openxmlformats.org/officeDocument/2006/relationships/slideMaster" Target="slideMasters/slideMaster25.xml"/><Relationship Id="rId27" Type="http://schemas.openxmlformats.org/officeDocument/2006/relationships/slideMaster" Target="slideMasters/slideMaster26.xml"/><Relationship Id="rId28" Type="http://schemas.openxmlformats.org/officeDocument/2006/relationships/slideMaster" Target="slideMasters/slideMaster27.xml"/><Relationship Id="rId29" Type="http://schemas.openxmlformats.org/officeDocument/2006/relationships/slideMaster" Target="slideMasters/slideMaster28.xml"/><Relationship Id="rId30" Type="http://schemas.openxmlformats.org/officeDocument/2006/relationships/slideMaster" Target="slideMasters/slideMaster29.xml"/><Relationship Id="rId31" Type="http://schemas.openxmlformats.org/officeDocument/2006/relationships/slideMaster" Target="slideMasters/slideMaster30.xml"/><Relationship Id="rId32" Type="http://schemas.openxmlformats.org/officeDocument/2006/relationships/slideMaster" Target="slideMasters/slideMaster31.xml"/><Relationship Id="rId33" Type="http://schemas.openxmlformats.org/officeDocument/2006/relationships/slideMaster" Target="slideMasters/slideMaster32.xml"/><Relationship Id="rId34" Type="http://schemas.openxmlformats.org/officeDocument/2006/relationships/slideMaster" Target="slideMasters/slideMaster33.xml"/><Relationship Id="rId35" Type="http://schemas.openxmlformats.org/officeDocument/2006/relationships/notesMaster" Target="notesMasters/notesMaster1.xml"/><Relationship Id="rId36" Type="http://schemas.openxmlformats.org/officeDocument/2006/relationships/slide" Target="slides/slide1.xml"/><Relationship Id="rId37" Type="http://schemas.openxmlformats.org/officeDocument/2006/relationships/slide" Target="slides/slide2.xml"/><Relationship Id="rId38" Type="http://schemas.openxmlformats.org/officeDocument/2006/relationships/slide" Target="slides/slide3.xml"/><Relationship Id="rId39" Type="http://schemas.openxmlformats.org/officeDocument/2006/relationships/slide" Target="slides/slide4.xml"/><Relationship Id="rId40" Type="http://schemas.openxmlformats.org/officeDocument/2006/relationships/slide" Target="slides/slide5.xml"/><Relationship Id="rId41" Type="http://schemas.openxmlformats.org/officeDocument/2006/relationships/slide" Target="slides/slide6.xml"/><Relationship Id="rId42" Type="http://schemas.openxmlformats.org/officeDocument/2006/relationships/slide" Target="slides/slide7.xml"/><Relationship Id="rId43" Type="http://schemas.openxmlformats.org/officeDocument/2006/relationships/slide" Target="slides/slide8.xml"/><Relationship Id="rId44" Type="http://schemas.openxmlformats.org/officeDocument/2006/relationships/slide" Target="slides/slide9.xml"/><Relationship Id="rId45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PlaceHolder 1"/>
          <p:cNvSpPr>
            <a:spLocks noGrp="1"/>
          </p:cNvSpPr>
          <p:nvPr>
            <p:ph type="sldImg"/>
          </p:nvPr>
        </p:nvSpPr>
        <p:spPr>
          <a:xfrm>
            <a:off x="0" y="812520"/>
            <a:ext cx="0" cy="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r>
              <a:rPr b="0" lang="en-IN" sz="4400" strike="noStrike" u="none">
                <a:solidFill>
                  <a:srgbClr val="000000"/>
                </a:solidFill>
                <a:uFillTx/>
                <a:latin typeface="Arial"/>
              </a:rPr>
              <a:t>Click to move the slide</a:t>
            </a:r>
            <a:endParaRPr b="0" lang="en-IN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r>
              <a:rPr b="0" lang="en-IN" sz="2000" strike="noStrike" u="none">
                <a:solidFill>
                  <a:srgbClr val="000000"/>
                </a:solidFill>
                <a:uFillTx/>
                <a:latin typeface="Arial"/>
              </a:rPr>
              <a:t>Click to edit the notes format</a:t>
            </a:r>
            <a:endParaRPr b="0" lang="en-IN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2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buNone/>
            </a:pPr>
            <a:r>
              <a:rPr b="0" lang="en-IN" sz="1400" strike="noStrike" u="none">
                <a:solidFill>
                  <a:srgbClr val="000000"/>
                </a:solidFill>
                <a:uFillTx/>
                <a:latin typeface="Times New Roman"/>
              </a:rPr>
              <a:t>&lt;header&gt;</a:t>
            </a:r>
            <a:endParaRPr b="0" lang="en-IN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29" name="PlaceHolder 4"/>
          <p:cNvSpPr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en-IN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r>
              <a:rPr b="0" lang="en-IN" sz="1400" strike="noStrike" u="none">
                <a:solidFill>
                  <a:srgbClr val="000000"/>
                </a:solidFill>
                <a:uFillTx/>
                <a:latin typeface="Times New Roman"/>
              </a:rPr>
              <a:t>&lt;date/time&gt;</a:t>
            </a:r>
            <a:endParaRPr b="0" lang="en-IN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0" name="PlaceHolder 5"/>
          <p:cNvSpPr>
            <a:spLocks noGrp="1"/>
          </p:cNvSpPr>
          <p:nvPr>
            <p:ph type="ft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>
              <a:buNone/>
              <a:defRPr b="0" lang="en-IN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en-IN" sz="1400" strike="noStrike" u="none">
                <a:solidFill>
                  <a:srgbClr val="000000"/>
                </a:solidFill>
                <a:uFillTx/>
                <a:latin typeface="Times New Roman"/>
              </a:rPr>
              <a:t>&lt;footer&gt;</a:t>
            </a:r>
            <a:endParaRPr b="0" lang="en-IN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1" name="PlaceHolder 6"/>
          <p:cNvSpPr>
            <a:spLocks noGrp="1"/>
          </p:cNvSpPr>
          <p:nvPr>
            <p:ph type="sldNum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indent="0" algn="r">
              <a:buNone/>
              <a:defRPr b="0" lang="en-IN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94D3FB4C-429B-4E2D-B6D7-B7CF9C92C33C}" type="slidenum">
              <a:rPr b="0" lang="en-IN" sz="1400" strike="noStrike" u="none">
                <a:solidFill>
                  <a:srgbClr val="000000"/>
                </a:solidFill>
                <a:uFillTx/>
                <a:latin typeface="Times New Roman"/>
              </a:rPr>
              <a:t>&lt;number&gt;</a:t>
            </a:fld>
            <a:endParaRPr b="0" lang="en-IN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69840" cy="3069360"/>
          </a:xfrm>
          <a:prstGeom prst="rect">
            <a:avLst/>
          </a:prstGeom>
          <a:ln w="0">
            <a:noFill/>
          </a:ln>
        </p:spPr>
      </p:sp>
      <p:sp>
        <p:nvSpPr>
          <p:cNvPr id="47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70200" cy="3584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216000" indent="-216000">
              <a:buNone/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73" name="TextShape 3"/>
          <p:cNvSpPr/>
          <p:nvPr/>
        </p:nvSpPr>
        <p:spPr>
          <a:xfrm>
            <a:off x="3884760" y="8685360"/>
            <a:ext cx="2955600" cy="442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0695E1A2-6480-4B92-9748-D9F2011BF517}" type="slidenum">
              <a:rPr b="0" lang="en-US" sz="1200" strike="noStrike" u="none">
                <a:solidFill>
                  <a:srgbClr val="000000"/>
                </a:solidFill>
                <a:uFillTx/>
                <a:latin typeface="Times New Roman"/>
                <a:ea typeface="+mn-ea"/>
              </a:rPr>
              <a:t>&lt;number&gt;</a:t>
            </a:fld>
            <a:endParaRPr b="0" lang="en-IN" sz="1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5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6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7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8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9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0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2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4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5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6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7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8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9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0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2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3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2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1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72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7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00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01" name="PlaceHolder 4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2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4" name="PlaceHolder 5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3" name="PlaceHolder 4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6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Default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Default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61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7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7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7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9" name="PlaceHolder 5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Tx" preserve="1">
  <p:cSld name="Default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20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21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Default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4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43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44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45" name="PlaceHolder 5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5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Default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67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Default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9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9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11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352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Two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Defaul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/>
          </p:nvPr>
        </p:nvSpPr>
        <p:spPr>
          <a:xfrm>
            <a:off x="6232680" y="160452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9" name="PlaceHolder 5"/>
          <p:cNvSpPr>
            <a:spLocks noGrp="1"/>
          </p:cNvSpPr>
          <p:nvPr>
            <p:ph/>
          </p:nvPr>
        </p:nvSpPr>
        <p:spPr>
          <a:xfrm>
            <a:off x="6232680" y="3682080"/>
            <a:ext cx="535500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spcBef>
                <a:spcPts val="1417"/>
              </a:spcBef>
              <a:buNone/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1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2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3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4.xml"/>
</Relationships>
</file>

<file path=ppt/slideMasters/_rels/slideMaster15.xml.rels><?xml version="1.0" encoding="UTF-8"?>
<Relationships xmlns="http://schemas.openxmlformats.org/package/2006/relationships"><Relationship Id="rId1" Type="http://schemas.openxmlformats.org/officeDocument/2006/relationships/theme" Target="../theme/theme1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5.xml"/>
</Relationships>
</file>

<file path=ppt/slideMasters/_rels/slideMaster16.xml.rels><?xml version="1.0" encoding="UTF-8"?>
<Relationships xmlns="http://schemas.openxmlformats.org/package/2006/relationships"><Relationship Id="rId1" Type="http://schemas.openxmlformats.org/officeDocument/2006/relationships/theme" Target="../theme/theme1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
</Relationships>
</file>

<file path=ppt/slideMasters/_rels/slideMaster17.xml.rels><?xml version="1.0" encoding="UTF-8"?>
<Relationships xmlns="http://schemas.openxmlformats.org/package/2006/relationships"><Relationship Id="rId1" Type="http://schemas.openxmlformats.org/officeDocument/2006/relationships/theme" Target="../theme/theme1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5.xml"/>
</Relationships>
</file>

<file path=ppt/slideMasters/_rels/slideMaster18.xml.rels><?xml version="1.0" encoding="UTF-8"?>
<Relationships xmlns="http://schemas.openxmlformats.org/package/2006/relationships"><Relationship Id="rId1" Type="http://schemas.openxmlformats.org/officeDocument/2006/relationships/theme" Target="../theme/theme18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6.xml"/>
</Relationships>
</file>

<file path=ppt/slideMasters/_rels/slideMaster19.xml.rels><?xml version="1.0" encoding="UTF-8"?>
<Relationships xmlns="http://schemas.openxmlformats.org/package/2006/relationships"><Relationship Id="rId1" Type="http://schemas.openxmlformats.org/officeDocument/2006/relationships/theme" Target="../theme/theme19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7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.xml"/>
</Relationships>
</file>

<file path=ppt/slideMasters/_rels/slideMaster20.xml.rels><?xml version="1.0" encoding="UTF-8"?>
<Relationships xmlns="http://schemas.openxmlformats.org/package/2006/relationships"><Relationship Id="rId1" Type="http://schemas.openxmlformats.org/officeDocument/2006/relationships/theme" Target="../theme/theme20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8.xml"/>
</Relationships>
</file>

<file path=ppt/slideMasters/_rels/slideMaster21.xml.rels><?xml version="1.0" encoding="UTF-8"?>
<Relationships xmlns="http://schemas.openxmlformats.org/package/2006/relationships"><Relationship Id="rId1" Type="http://schemas.openxmlformats.org/officeDocument/2006/relationships/theme" Target="../theme/theme2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29.xml"/>
</Relationships>
</file>

<file path=ppt/slideMasters/_rels/slideMaster22.xml.rels><?xml version="1.0" encoding="UTF-8"?>
<Relationships xmlns="http://schemas.openxmlformats.org/package/2006/relationships"><Relationship Id="rId1" Type="http://schemas.openxmlformats.org/officeDocument/2006/relationships/theme" Target="../theme/theme2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0.xml"/>
</Relationships>
</file>

<file path=ppt/slideMasters/_rels/slideMaster23.xml.rels><?xml version="1.0" encoding="UTF-8"?>
<Relationships xmlns="http://schemas.openxmlformats.org/package/2006/relationships"><Relationship Id="rId1" Type="http://schemas.openxmlformats.org/officeDocument/2006/relationships/theme" Target="../theme/theme2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1.xml"/>
</Relationships>
</file>

<file path=ppt/slideMasters/_rels/slideMaster24.xml.rels><?xml version="1.0" encoding="UTF-8"?>
<Relationships xmlns="http://schemas.openxmlformats.org/package/2006/relationships"><Relationship Id="rId1" Type="http://schemas.openxmlformats.org/officeDocument/2006/relationships/theme" Target="../theme/theme2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2.xml"/>
</Relationships>
</file>

<file path=ppt/slideMasters/_rels/slideMaster25.xml.rels><?xml version="1.0" encoding="UTF-8"?>
<Relationships xmlns="http://schemas.openxmlformats.org/package/2006/relationships"><Relationship Id="rId1" Type="http://schemas.openxmlformats.org/officeDocument/2006/relationships/theme" Target="../theme/theme2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3.xml"/>
</Relationships>
</file>

<file path=ppt/slideMasters/_rels/slideMaster26.xml.rels><?xml version="1.0" encoding="UTF-8"?>
<Relationships xmlns="http://schemas.openxmlformats.org/package/2006/relationships"><Relationship Id="rId1" Type="http://schemas.openxmlformats.org/officeDocument/2006/relationships/theme" Target="../theme/theme2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4.xml"/>
</Relationships>
</file>

<file path=ppt/slideMasters/_rels/slideMaster27.xml.rels><?xml version="1.0" encoding="UTF-8"?>
<Relationships xmlns="http://schemas.openxmlformats.org/package/2006/relationships"><Relationship Id="rId1" Type="http://schemas.openxmlformats.org/officeDocument/2006/relationships/theme" Target="../theme/theme2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5.xml"/>
</Relationships>
</file>

<file path=ppt/slideMasters/_rels/slideMaster28.xml.rels><?xml version="1.0" encoding="UTF-8"?>
<Relationships xmlns="http://schemas.openxmlformats.org/package/2006/relationships"><Relationship Id="rId1" Type="http://schemas.openxmlformats.org/officeDocument/2006/relationships/theme" Target="../theme/theme28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6.xml"/>
</Relationships>
</file>

<file path=ppt/slideMasters/_rels/slideMaster29.xml.rels><?xml version="1.0" encoding="UTF-8"?>
<Relationships xmlns="http://schemas.openxmlformats.org/package/2006/relationships"><Relationship Id="rId1" Type="http://schemas.openxmlformats.org/officeDocument/2006/relationships/theme" Target="../theme/theme29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7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.xml"/>
</Relationships>
</file>

<file path=ppt/slideMasters/_rels/slideMaster30.xml.rels><?xml version="1.0" encoding="UTF-8"?>
<Relationships xmlns="http://schemas.openxmlformats.org/package/2006/relationships"><Relationship Id="rId1" Type="http://schemas.openxmlformats.org/officeDocument/2006/relationships/theme" Target="../theme/theme30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8.xml"/>
</Relationships>
</file>

<file path=ppt/slideMasters/_rels/slideMaster31.xml.rels><?xml version="1.0" encoding="UTF-8"?>
<Relationships xmlns="http://schemas.openxmlformats.org/package/2006/relationships"><Relationship Id="rId1" Type="http://schemas.openxmlformats.org/officeDocument/2006/relationships/theme" Target="../theme/theme3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39.xml"/>
</Relationships>
</file>

<file path=ppt/slideMasters/_rels/slideMaster32.xml.rels><?xml version="1.0" encoding="UTF-8"?>
<Relationships xmlns="http://schemas.openxmlformats.org/package/2006/relationships"><Relationship Id="rId1" Type="http://schemas.openxmlformats.org/officeDocument/2006/relationships/theme" Target="../theme/theme32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40.xml"/>
</Relationships>
</file>

<file path=ppt/slideMasters/_rels/slideMaster33.xml.rels><?xml version="1.0" encoding="UTF-8"?>
<Relationships xmlns="http://schemas.openxmlformats.org/package/2006/relationships"><Relationship Id="rId1" Type="http://schemas.openxmlformats.org/officeDocument/2006/relationships/theme" Target="../theme/theme33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41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9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4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2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2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2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2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2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4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3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3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3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3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3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4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4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7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8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49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50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51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55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4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6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6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6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6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4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7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7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7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7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8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4"/>
  </p:sldLayoutIdLst>
</p:sldMaster>
</file>

<file path=ppt/slideMasters/slideMaster1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89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0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91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92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93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4"/>
  </p:sldLayoutIdLst>
</p:sldMaster>
</file>

<file path=ppt/slideMasters/slideMaster1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0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0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0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0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52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en-IN" sz="44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4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52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32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2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24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2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20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20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20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20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20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20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</p:sldMaster>
</file>

<file path=ppt/slideMasters/slideMaster1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7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38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39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40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41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4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4"/>
  </p:sldLayoutIdLst>
</p:sldMaster>
</file>

<file path=ppt/slideMasters/slideMaster1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5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5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5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4"/>
  </p:sldLayoutIdLst>
</p:sldMaster>
</file>

<file path=ppt/slideMasters/slideMaster1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6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6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6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6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4"/>
  </p:sldLayoutIdLst>
</p:sldMaster>
</file>

<file path=ppt/slideMasters/slideMaster2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7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7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7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7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4"/>
  </p:sldLayoutIdLst>
</p:sldMaster>
</file>

<file path=ppt/slideMasters/slideMaster2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8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8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8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8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8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2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294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4"/>
  </p:sldLayoutIdLst>
</p:sldMaster>
</file>

<file path=ppt/slideMasters/slideMaster2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0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0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0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4"/>
  </p:sldLayoutIdLst>
</p:sldMaster>
</file>

<file path=ppt/slideMasters/slideMaster2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09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10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11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12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13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1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1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1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4"/>
  </p:sldLayoutIdLst>
</p:sldMaster>
</file>

<file path=ppt/slideMasters/slideMaster2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2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2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2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2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2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4"/>
  </p:sldLayoutIdLst>
</p:sldMaster>
</file>

<file path=ppt/slideMasters/slideMaster2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3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3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3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3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3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3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3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40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4"/>
  </p:sldLayoutIdLst>
</p:sldMaster>
</file>

<file path=ppt/slideMasters/slideMaster2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47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48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49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50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51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4"/>
  </p:sldLayoutIdLst>
</p:sldMaster>
</file>

<file path=ppt/slideMasters/slideMaster2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57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58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59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60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61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4"/>
  </p:sldLayoutIdLst>
</p:sldMaster>
</file>

<file path=ppt/slideMasters/slideMaster2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69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70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71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72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73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4"/>
  </p:sldLayoutIdLst>
</p:sldMaster>
</file>

<file path=ppt/slideMasters/slideMaster2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8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8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8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8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8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8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8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9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0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1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2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3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4"/>
  </p:sldLayoutIdLst>
</p:sldMaster>
</file>

<file path=ppt/slideMasters/slideMaster3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39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39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9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9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9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3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3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4"/>
  </p:sldLayoutIdLst>
</p:sldMaster>
</file>

<file path=ppt/slideMasters/slideMaster3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0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0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0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0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0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0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0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4"/>
  </p:sldLayoutIdLst>
</p:sldMaster>
</file>

<file path=ppt/slideMasters/slideMaster3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1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1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1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1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1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4"/>
  </p:sldLayoutIdLst>
</p:sldMaster>
</file>

<file path=ppt/slideMasters/slideMaster3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2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2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2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2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5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6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7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4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5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5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5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5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5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64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4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7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7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7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4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77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8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79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80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81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316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4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91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93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94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95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3976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4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1" descr=""/>
          <p:cNvPicPr/>
          <p:nvPr/>
        </p:nvPicPr>
        <p:blipFill>
          <a:blip r:embed="rId2"/>
          <a:stretch/>
        </p:blipFill>
        <p:spPr>
          <a:xfrm>
            <a:off x="10089000" y="628560"/>
            <a:ext cx="1711800" cy="17892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05" name="Picture 12" descr=""/>
          <p:cNvPicPr/>
          <p:nvPr/>
        </p:nvPicPr>
        <p:blipFill>
          <a:blip r:embed="rId3"/>
          <a:stretch/>
        </p:blipFill>
        <p:spPr>
          <a:xfrm>
            <a:off x="121320" y="127800"/>
            <a:ext cx="3527280" cy="891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06" name="CustomShape 1"/>
          <p:cNvSpPr/>
          <p:nvPr/>
        </p:nvSpPr>
        <p:spPr>
          <a:xfrm>
            <a:off x="94320" y="134280"/>
            <a:ext cx="181800" cy="178200"/>
          </a:xfrm>
          <a:prstGeom prst="rect">
            <a:avLst/>
          </a:prstGeom>
          <a:solidFill>
            <a:srgbClr val="f03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07" name="Line 2"/>
          <p:cNvSpPr/>
          <p:nvPr/>
        </p:nvSpPr>
        <p:spPr>
          <a:xfrm>
            <a:off x="121320" y="364320"/>
            <a:ext cx="143280" cy="360"/>
          </a:xfrm>
          <a:prstGeom prst="line">
            <a:avLst/>
          </a:prstGeom>
          <a:ln>
            <a:solidFill>
              <a:srgbClr val="f03782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-44640" bIns="-44640" anchor="t" anchorCtr="1">
            <a:noAutofit/>
          </a:bodyPr>
          <a:p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08" name="CustomShape 3"/>
          <p:cNvSpPr/>
          <p:nvPr/>
        </p:nvSpPr>
        <p:spPr>
          <a:xfrm>
            <a:off x="94320" y="441000"/>
            <a:ext cx="181800" cy="178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09" name="CustomShape 4"/>
          <p:cNvSpPr/>
          <p:nvPr/>
        </p:nvSpPr>
        <p:spPr>
          <a:xfrm>
            <a:off x="49680" y="84960"/>
            <a:ext cx="270720" cy="511200"/>
          </a:xfrm>
          <a:prstGeom prst="rect">
            <a:avLst/>
          </a:prstGeom>
          <a:solidFill>
            <a:srgbClr val="1e2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3160" cy="114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title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6232680" y="160452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6232680" y="3682080"/>
            <a:ext cx="5354640" cy="1896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 fontScale="92500" lnSpcReduction="19999"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Click to edit the outline text format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Second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Third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Fourth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Fifth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Sixth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Seventh Outline Level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24.xml"/><Relationship Id="rId4" Type="http://schemas.openxmlformats.org/officeDocument/2006/relationships/notesSlide" Target="../notesSlides/notesSlide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24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4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2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24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24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24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4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hyperlink" Target="http://frama-c.com/download/frama-c-wp-manual.pdf" TargetMode="External"/><Relationship Id="rId2" Type="http://schemas.openxmlformats.org/officeDocument/2006/relationships/hyperlink" Target="http://frama-c.com/download/frama-c-user-manual.pdf" TargetMode="External"/><Relationship Id="rId3" Type="http://schemas.openxmlformats.org/officeDocument/2006/relationships/slideLayout" Target="../slideLayouts/slideLayout24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1e232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Picture Placeholder 8" descr="A picture containing person, indoor, room&#10;&#10;Description automatically generated"/>
          <p:cNvPicPr/>
          <p:nvPr/>
        </p:nvPicPr>
        <p:blipFill>
          <a:blip r:embed="rId1"/>
          <a:srcRect l="0" t="5569" r="0" b="5569"/>
          <a:stretch/>
        </p:blipFill>
        <p:spPr>
          <a:xfrm>
            <a:off x="5730480" y="1794240"/>
            <a:ext cx="6312240" cy="4201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33" name="Graphic 8" descr=""/>
          <p:cNvPicPr/>
          <p:nvPr/>
        </p:nvPicPr>
        <p:blipFill>
          <a:blip r:embed="rId2"/>
          <a:stretch/>
        </p:blipFill>
        <p:spPr>
          <a:xfrm flipH="1" rot="10800000">
            <a:off x="5709960" y="1795320"/>
            <a:ext cx="6312240" cy="421452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34" name="TextShape 1"/>
          <p:cNvSpPr/>
          <p:nvPr/>
        </p:nvSpPr>
        <p:spPr>
          <a:xfrm>
            <a:off x="331920" y="2904840"/>
            <a:ext cx="5247000" cy="12340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2304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 </a:t>
            </a:r>
            <a:r>
              <a:rPr b="0" i="1" lang="en-US" sz="2140" strike="noStrike" u="sng">
                <a:solidFill>
                  <a:srgbClr val="e41165"/>
                </a:solidFill>
                <a:uFillTx/>
                <a:latin typeface="Calibri"/>
                <a:ea typeface="DejaVu Sans"/>
              </a:rPr>
              <a:t>Diganta Mukhopadhyay</a:t>
            </a:r>
            <a:r>
              <a:rPr b="0" lang="en-US" sz="2139" strike="noStrike" u="none" baseline="33000">
                <a:solidFill>
                  <a:srgbClr val="e41165"/>
                </a:solidFill>
                <a:uFillTx/>
                <a:latin typeface="Calibri"/>
                <a:ea typeface="DejaVu Sans"/>
              </a:rPr>
              <a:t>1</a:t>
            </a: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, </a:t>
            </a:r>
            <a:r>
              <a:rPr b="1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Ravindra Metta</a:t>
            </a:r>
            <a:r>
              <a:rPr b="1" lang="en-US" sz="2139" strike="noStrike" u="none" baseline="33000">
                <a:solidFill>
                  <a:srgbClr val="e41165"/>
                </a:solidFill>
                <a:uFillTx/>
                <a:latin typeface="Calibri"/>
                <a:ea typeface="DejaVu Sans"/>
              </a:rPr>
              <a:t>1,2,              </a:t>
            </a: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Hrishikesh Karmarkar</a:t>
            </a:r>
            <a:r>
              <a:rPr b="0" lang="en-US" sz="2139" strike="noStrike" u="none" baseline="33000">
                <a:solidFill>
                  <a:srgbClr val="e41165"/>
                </a:solidFill>
                <a:uFillTx/>
                <a:latin typeface="Calibri"/>
                <a:ea typeface="DejaVu Sans"/>
              </a:rPr>
              <a:t>1</a:t>
            </a: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, Kumar Madhukar</a:t>
            </a:r>
            <a:r>
              <a:rPr b="0" lang="en-US" sz="2139" strike="noStrike" u="none" baseline="33000">
                <a:solidFill>
                  <a:srgbClr val="e41165"/>
                </a:solidFill>
                <a:uFillTx/>
                <a:latin typeface="Calibri"/>
                <a:ea typeface="DejaVu Sans"/>
              </a:rPr>
              <a:t>3</a:t>
            </a: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,</a:t>
            </a:r>
            <a:endParaRPr b="0" lang="en-IN" sz="2140" strike="noStrike" u="none">
              <a:solidFill>
                <a:srgbClr val="000000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  <a:tabLst>
                <a:tab algn="l" pos="0"/>
              </a:tabLst>
            </a:pP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     </a:t>
            </a:r>
            <a:r>
              <a:rPr b="0" lang="en-US" sz="2140" strike="noStrike" u="none">
                <a:solidFill>
                  <a:srgbClr val="e41165"/>
                </a:solidFill>
                <a:uFillTx/>
                <a:latin typeface="Calibri"/>
                <a:ea typeface="DejaVu Sans"/>
              </a:rPr>
              <a:t>1. TCS Research. 2. TUM. 3. IIT-D</a:t>
            </a:r>
            <a:endParaRPr b="0" lang="en-IN" sz="214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35" name="TextShape 3"/>
          <p:cNvSpPr/>
          <p:nvPr/>
        </p:nvSpPr>
        <p:spPr>
          <a:xfrm>
            <a:off x="375120" y="5819760"/>
            <a:ext cx="2311560" cy="18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noAutofit/>
          </a:bodyPr>
          <a:p>
            <a:pPr>
              <a:lnSpc>
                <a:spcPct val="100000"/>
              </a:lnSpc>
              <a:tabLst>
                <a:tab algn="l" pos="0"/>
              </a:tabLst>
            </a:pPr>
            <a:fld id="{1F6993C7-B4FD-4804-AF7E-A257719C8D6A}" type="datetime3">
              <a:rPr b="0" lang="en-US" sz="1340" strike="noStrike" u="none">
                <a:solidFill>
                  <a:srgbClr val="f4f3f9"/>
                </a:solidFill>
                <a:uFillTx/>
                <a:latin typeface="Calibri"/>
                <a:ea typeface="DejaVu Sans"/>
              </a:rPr>
              <a:t>May 5, 2025</a:t>
            </a:fld>
            <a:endParaRPr b="0" lang="en-IN" sz="134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36" name="TextShape 2"/>
          <p:cNvSpPr/>
          <p:nvPr/>
        </p:nvSpPr>
        <p:spPr>
          <a:xfrm>
            <a:off x="340560" y="1207440"/>
            <a:ext cx="9004680" cy="73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noAutofit/>
          </a:bodyPr>
          <a:p>
            <a:pPr>
              <a:lnSpc>
                <a:spcPct val="100000"/>
              </a:lnSpc>
            </a:pPr>
            <a:r>
              <a:rPr b="1" lang="en-US" sz="3200" spc="-6" strike="noStrike" u="sng">
                <a:solidFill>
                  <a:srgbClr val="f4f3f9"/>
                </a:solidFill>
                <a:uFillTx/>
                <a:latin typeface="Calibri"/>
                <a:ea typeface="Calibri"/>
              </a:rPr>
              <a:t>PROTON 2.1</a:t>
            </a:r>
            <a:r>
              <a:rPr b="0" lang="en-US" sz="3200" spc="-6" strike="noStrike" u="sng">
                <a:solidFill>
                  <a:srgbClr val="f4f3f9"/>
                </a:solidFill>
                <a:uFillTx/>
                <a:latin typeface="Calibri"/>
                <a:ea typeface="Calibri"/>
              </a:rPr>
              <a:t>: Synthesizing Ranking Functions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200" spc="-6" strike="noStrike" u="sng">
                <a:solidFill>
                  <a:srgbClr val="f4f3f9"/>
                </a:solidFill>
                <a:uFillTx/>
                <a:latin typeface="Calibri"/>
                <a:ea typeface="Calibri"/>
              </a:rPr>
              <a:t>via fine-tuned locally hosted LLM (Competition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3200" spc="-6" strike="noStrike" u="sng">
                <a:solidFill>
                  <a:srgbClr val="f4f3f9"/>
                </a:solidFill>
                <a:uFillTx/>
                <a:latin typeface="Calibri"/>
                <a:ea typeface="Calibri"/>
              </a:rPr>
              <a:t>Contribution)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3240000" y="931680"/>
            <a:ext cx="5758920" cy="430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800" strike="noStrike" u="none">
                <a:solidFill>
                  <a:srgbClr val="ffffff"/>
                </a:solidFill>
                <a:uFillTx/>
                <a:latin typeface="Calibri"/>
              </a:rPr>
              <a:t>LLM based Ranking Function Synthesis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38" name="CustomShape 2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CF5DCC69-8B0B-4D42-B6C7-6DF7155B2CEA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39" name="CustomShape 5"/>
          <p:cNvSpPr/>
          <p:nvPr/>
        </p:nvSpPr>
        <p:spPr>
          <a:xfrm>
            <a:off x="360000" y="720000"/>
            <a:ext cx="11806200" cy="714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sp>
        <p:nvSpPr>
          <p:cNvPr id="440" name="Content Placeholder 3"/>
          <p:cNvSpPr/>
          <p:nvPr/>
        </p:nvSpPr>
        <p:spPr>
          <a:xfrm>
            <a:off x="632880" y="2919960"/>
            <a:ext cx="11426040" cy="373896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45000" bIns="45000" anchor="t">
            <a:noAutofit/>
          </a:bodyPr>
          <a:p>
            <a:pPr marL="346680" indent="-34308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e41165"/>
              </a:buClr>
              <a:buFont typeface="Arial"/>
              <a:buChar char="•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PROTON 1.1.2 fails to find termination of 123 benchmarks [2] 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6680" indent="-34308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e41165"/>
              </a:buClr>
              <a:buFont typeface="Arial"/>
              <a:buChar char="•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LLMs were recently used for synthesizing invariants [4, 5]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432000" indent="-21600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Based on this, we integrate an LLM based ranking function synthesis into PROTON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432000" indent="-21600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ffffff"/>
              </a:buClr>
              <a:buSzPct val="45000"/>
              <a:buFont typeface="Wingdings" charset="2"/>
              <a:buChar char="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If PROTON 1.1.2 fails to find (non-)termination, then invoke LLM-T-Check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6680" indent="-34308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e41165"/>
              </a:buClr>
              <a:buFont typeface="Arial"/>
              <a:buChar char="•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Online LLMs: pre-trained on huge data-sets and hence offer good performance, But, Significant cost and privacy concerns with online LLMs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marL="346680" indent="-343080">
              <a:lnSpc>
                <a:spcPct val="90000"/>
              </a:lnSpc>
              <a:spcBef>
                <a:spcPts val="1599"/>
              </a:spcBef>
              <a:spcAft>
                <a:spcPts val="799"/>
              </a:spcAft>
              <a:buClr>
                <a:srgbClr val="e41165"/>
              </a:buClr>
              <a:buFont typeface="Arial"/>
              <a:buChar char="•"/>
              <a:tabLst>
                <a:tab algn="l" pos="408240"/>
              </a:tabLst>
            </a:pPr>
            <a:r>
              <a:rPr b="0" lang="en-US" sz="18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Locally hosted LLMs: very poor out-of-the-box performance (returns a definition of an invariant when asked to generate one for a program)</a:t>
            </a:r>
            <a:endParaRPr b="0" lang="en-IN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441" name="" descr=""/>
          <p:cNvPicPr/>
          <p:nvPr/>
        </p:nvPicPr>
        <p:blipFill>
          <a:blip r:embed="rId1"/>
          <a:stretch/>
        </p:blipFill>
        <p:spPr>
          <a:xfrm>
            <a:off x="226800" y="1486080"/>
            <a:ext cx="11832120" cy="13518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PlaceHolder 1"/>
          <p:cNvSpPr>
            <a:spLocks noGrp="1"/>
          </p:cNvSpPr>
          <p:nvPr>
            <p:ph type="title"/>
          </p:nvPr>
        </p:nvSpPr>
        <p:spPr>
          <a:xfrm>
            <a:off x="3816000" y="680400"/>
            <a:ext cx="3060000" cy="57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800" strike="noStrike" u="sng">
                <a:solidFill>
                  <a:srgbClr val="ffffff"/>
                </a:solidFill>
                <a:uFillTx/>
                <a:latin typeface="Calibri"/>
              </a:rPr>
              <a:t>Training Data Set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43" name="CustomShape 8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A2CDD887-674A-4EB8-BCB7-EBC944FD9D3B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44" name="CustomShape 9"/>
          <p:cNvSpPr/>
          <p:nvPr/>
        </p:nvSpPr>
        <p:spPr>
          <a:xfrm>
            <a:off x="180000" y="684000"/>
            <a:ext cx="11806200" cy="75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pic>
        <p:nvPicPr>
          <p:cNvPr id="445" name="" descr=""/>
          <p:cNvPicPr/>
          <p:nvPr/>
        </p:nvPicPr>
        <p:blipFill>
          <a:blip r:embed="rId1"/>
          <a:stretch/>
        </p:blipFill>
        <p:spPr>
          <a:xfrm>
            <a:off x="144000" y="1215720"/>
            <a:ext cx="8097480" cy="36432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446" name="" descr=""/>
          <p:cNvPicPr/>
          <p:nvPr/>
        </p:nvPicPr>
        <p:blipFill>
          <a:blip r:embed="rId2"/>
          <a:stretch/>
        </p:blipFill>
        <p:spPr>
          <a:xfrm>
            <a:off x="6884280" y="1116000"/>
            <a:ext cx="5174640" cy="3102840"/>
          </a:xfrm>
          <a:prstGeom prst="rect">
            <a:avLst/>
          </a:prstGeom>
          <a:noFill/>
          <a:ln w="0">
            <a:solidFill>
              <a:srgbClr val="3465a4"/>
            </a:solidFill>
          </a:ln>
        </p:spPr>
      </p:pic>
      <p:sp>
        <p:nvSpPr>
          <p:cNvPr id="447" name=""/>
          <p:cNvSpPr/>
          <p:nvPr/>
        </p:nvSpPr>
        <p:spPr>
          <a:xfrm>
            <a:off x="48960" y="5074200"/>
            <a:ext cx="12210480" cy="1370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[4] Adharsh Kamath et al. “Finding Inductive Loop Invariants using Large Language Models”. In: CoRR abs/2311.07948 (2023). doi: 10.48550/ARXIV.2311.07948. ArXiv:311.07948.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[5] Adharsh Kamath et al. “Leveraging LLMs for Program Verification”. In: FMCAD. 2024, pp. 107–118. doi: 10.34727/2024/isbn.978-3-85448-065-5\_16.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PlaceHolder 1"/>
          <p:cNvSpPr>
            <a:spLocks noGrp="1"/>
          </p:cNvSpPr>
          <p:nvPr>
            <p:ph type="title"/>
          </p:nvPr>
        </p:nvSpPr>
        <p:spPr>
          <a:xfrm>
            <a:off x="4680000" y="680400"/>
            <a:ext cx="3058920" cy="578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800" strike="noStrike" u="sng">
                <a:solidFill>
                  <a:srgbClr val="ffffff"/>
                </a:solidFill>
                <a:uFillTx/>
                <a:latin typeface="Calibri"/>
              </a:rPr>
              <a:t>Fine-tuning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49" name="CustomShape 1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011186DF-9DBC-4BAB-9D9F-9C85E31F676C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0" name="CustomShape 3"/>
          <p:cNvSpPr/>
          <p:nvPr/>
        </p:nvSpPr>
        <p:spPr>
          <a:xfrm>
            <a:off x="360000" y="684000"/>
            <a:ext cx="11806200" cy="75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pic>
        <p:nvPicPr>
          <p:cNvPr id="451" name="" descr=""/>
          <p:cNvPicPr/>
          <p:nvPr/>
        </p:nvPicPr>
        <p:blipFill>
          <a:blip r:embed="rId1"/>
          <a:stretch/>
        </p:blipFill>
        <p:spPr>
          <a:xfrm>
            <a:off x="6264000" y="1389240"/>
            <a:ext cx="4355640" cy="307836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52" name=""/>
          <p:cNvSpPr/>
          <p:nvPr/>
        </p:nvSpPr>
        <p:spPr>
          <a:xfrm>
            <a:off x="6942960" y="1728000"/>
            <a:ext cx="1947960" cy="48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400" strike="noStrike" u="none">
                <a:solidFill>
                  <a:schemeClr val="accent2"/>
                </a:solidFill>
                <a:uFillTx/>
                <a:latin typeface="Arial"/>
                <a:ea typeface="DejaVu Sans"/>
              </a:rPr>
              <a:t>D, </a:t>
            </a:r>
            <a:endParaRPr b="0" lang="en-IN" sz="1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400" strike="noStrike" u="sng">
                <a:solidFill>
                  <a:schemeClr val="accent2"/>
                </a:solidFill>
                <a:uFillTx/>
                <a:latin typeface="Arial"/>
                <a:ea typeface="DejaVu Sans"/>
              </a:rPr>
              <a:t>321 programs</a:t>
            </a:r>
            <a:endParaRPr b="0" lang="en-IN" sz="1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3" name=""/>
          <p:cNvSpPr/>
          <p:nvPr/>
        </p:nvSpPr>
        <p:spPr>
          <a:xfrm>
            <a:off x="8748000" y="1814040"/>
            <a:ext cx="1546920" cy="488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400" strike="noStrike" u="none">
                <a:solidFill>
                  <a:schemeClr val="accent2"/>
                </a:solidFill>
                <a:uFillTx/>
                <a:latin typeface="Arial"/>
                <a:ea typeface="DejaVu Sans"/>
              </a:rPr>
              <a:t>       </a:t>
            </a:r>
            <a:r>
              <a:rPr b="0" lang="en-IN" sz="1400" strike="noStrike" u="none">
                <a:solidFill>
                  <a:schemeClr val="accent2"/>
                </a:solidFill>
                <a:uFillTx/>
                <a:latin typeface="Arial"/>
                <a:ea typeface="DejaVu Sans"/>
              </a:rPr>
              <a:t>E:</a:t>
            </a:r>
            <a:r>
              <a:rPr b="0" lang="en-IN" sz="1400" strike="noStrike" u="sng">
                <a:solidFill>
                  <a:schemeClr val="accent2"/>
                </a:solidFill>
                <a:uFillTx/>
                <a:latin typeface="Arial"/>
                <a:ea typeface="DejaVu Sans"/>
              </a:rPr>
              <a:t> </a:t>
            </a:r>
            <a:endParaRPr b="0" lang="en-IN" sz="14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400" strike="noStrike" u="sng">
                <a:solidFill>
                  <a:schemeClr val="accent2"/>
                </a:solidFill>
                <a:uFillTx/>
                <a:latin typeface="Arial"/>
                <a:ea typeface="DejaVu Sans"/>
              </a:rPr>
              <a:t> </a:t>
            </a:r>
            <a:r>
              <a:rPr b="0" lang="en-IN" sz="1400" strike="noStrike" u="sng">
                <a:solidFill>
                  <a:schemeClr val="accent2"/>
                </a:solidFill>
                <a:uFillTx/>
                <a:latin typeface="Arial"/>
                <a:ea typeface="DejaVu Sans"/>
              </a:rPr>
              <a:t>123   programs</a:t>
            </a:r>
            <a:endParaRPr b="0" lang="en-IN" sz="14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4" name=""/>
          <p:cNvSpPr/>
          <p:nvPr/>
        </p:nvSpPr>
        <p:spPr>
          <a:xfrm>
            <a:off x="1908000" y="1548000"/>
            <a:ext cx="4282920" cy="162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Only 24 programs (F ) in D, out of 123 that PROTON 1.1.2 could not solve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▶ 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These may be under-represented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during fine-tuning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▶ 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So, focus on these more (set F)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5" name=""/>
          <p:cNvSpPr/>
          <p:nvPr/>
        </p:nvSpPr>
        <p:spPr>
          <a:xfrm>
            <a:off x="36000" y="3461400"/>
            <a:ext cx="6263640" cy="1109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▶ 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Pick program from F with probability 0.7, D − F with 0.3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▶ 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Compare output of Llama-1B against vij , uij to get loss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▶ 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  <a:ea typeface="DejaVu Sans"/>
              </a:rPr>
              <a:t>Fine-tune all parameters of Llama-1B to minimize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PlaceHolder 1"/>
          <p:cNvSpPr>
            <a:spLocks noGrp="1"/>
          </p:cNvSpPr>
          <p:nvPr>
            <p:ph type="title"/>
          </p:nvPr>
        </p:nvSpPr>
        <p:spPr>
          <a:xfrm>
            <a:off x="4039920" y="725040"/>
            <a:ext cx="2619000" cy="7120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600" strike="noStrike" u="none">
                <a:solidFill>
                  <a:srgbClr val="ffffff"/>
                </a:solidFill>
                <a:uFillTx/>
                <a:latin typeface="Calibri"/>
              </a:rPr>
              <a:t>Tooling ...</a:t>
            </a:r>
            <a:endParaRPr b="0" lang="en-IN" sz="26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7" name="CustomShape 6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41AC4A58-C346-4581-A5D9-6BEDE2CDC838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8" name="CustomShape 10"/>
          <p:cNvSpPr/>
          <p:nvPr/>
        </p:nvSpPr>
        <p:spPr>
          <a:xfrm>
            <a:off x="360000" y="684000"/>
            <a:ext cx="11806200" cy="75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pic>
        <p:nvPicPr>
          <p:cNvPr id="459" name="" descr=""/>
          <p:cNvPicPr/>
          <p:nvPr/>
        </p:nvPicPr>
        <p:blipFill>
          <a:blip r:embed="rId1"/>
          <a:stretch/>
        </p:blipFill>
        <p:spPr>
          <a:xfrm>
            <a:off x="1857600" y="1260000"/>
            <a:ext cx="7681320" cy="41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PlaceHolder 1"/>
          <p:cNvSpPr>
            <a:spLocks noGrp="1"/>
          </p:cNvSpPr>
          <p:nvPr>
            <p:ph type="title"/>
          </p:nvPr>
        </p:nvSpPr>
        <p:spPr>
          <a:xfrm>
            <a:off x="4039920" y="540000"/>
            <a:ext cx="4959000" cy="506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800" strike="noStrike" u="sng">
                <a:solidFill>
                  <a:srgbClr val="ffffff"/>
                </a:solidFill>
                <a:uFillTx/>
                <a:latin typeface="Calibri"/>
                <a:ea typeface="Noto Sans CJK SC"/>
              </a:rPr>
              <a:t>Experiments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61" name="CustomShape 11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59402164-13F8-4034-BE08-5CBAC6B90A7C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62" name="CustomShape 13"/>
          <p:cNvSpPr/>
          <p:nvPr/>
        </p:nvSpPr>
        <p:spPr>
          <a:xfrm>
            <a:off x="360000" y="684000"/>
            <a:ext cx="11806200" cy="75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pic>
        <p:nvPicPr>
          <p:cNvPr id="463" name="" descr=""/>
          <p:cNvPicPr/>
          <p:nvPr/>
        </p:nvPicPr>
        <p:blipFill>
          <a:blip r:embed="rId1"/>
          <a:stretch/>
        </p:blipFill>
        <p:spPr>
          <a:xfrm>
            <a:off x="1800000" y="1440720"/>
            <a:ext cx="7386480" cy="3778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PlaceHolder 1"/>
          <p:cNvSpPr>
            <a:spLocks noGrp="1"/>
          </p:cNvSpPr>
          <p:nvPr>
            <p:ph type="title"/>
          </p:nvPr>
        </p:nvSpPr>
        <p:spPr>
          <a:xfrm>
            <a:off x="4039920" y="540000"/>
            <a:ext cx="4959000" cy="506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indent="0">
              <a:lnSpc>
                <a:spcPct val="90000"/>
              </a:lnSpc>
              <a:buNone/>
              <a:tabLst>
                <a:tab algn="l" pos="0"/>
              </a:tabLst>
            </a:pPr>
            <a:r>
              <a:rPr b="0" lang="en-US" sz="2800" strike="noStrike" u="sng">
                <a:solidFill>
                  <a:srgbClr val="ffffff"/>
                </a:solidFill>
                <a:uFillTx/>
                <a:latin typeface="Calibri"/>
                <a:ea typeface="Noto Sans CJK SC"/>
              </a:rPr>
              <a:t>Does this Model generalize?</a:t>
            </a:r>
            <a:endParaRPr b="0" lang="en-IN" sz="2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65" name="CustomShape 4"/>
          <p:cNvSpPr/>
          <p:nvPr/>
        </p:nvSpPr>
        <p:spPr>
          <a:xfrm>
            <a:off x="-2603520" y="6345360"/>
            <a:ext cx="3107520" cy="339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6F359DDE-523D-4439-89A4-DD3344F5EC0B}" type="slidenum">
              <a:rPr b="0" lang="en-US" sz="1200" strike="noStrike" u="none">
                <a:solidFill>
                  <a:srgbClr val="000000"/>
                </a:solidFill>
                <a:uFillTx/>
                <a:latin typeface="Calibri"/>
                <a:ea typeface="DejaVu Sans"/>
              </a:rPr>
              <a:t>&lt;number&gt;</a:t>
            </a:fld>
            <a:endParaRPr b="0" lang="en-IN" sz="1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66" name="CustomShape 7"/>
          <p:cNvSpPr/>
          <p:nvPr/>
        </p:nvSpPr>
        <p:spPr>
          <a:xfrm>
            <a:off x="360000" y="684000"/>
            <a:ext cx="11806200" cy="750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119880" rIns="119880" tIns="60120" bIns="60120" anchor="ctr">
            <a:noAutofit/>
          </a:bodyPr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000000"/>
              </a:solidFill>
              <a:uFillTx/>
              <a:latin typeface="Arial"/>
              <a:ea typeface="DejaVu Sans"/>
            </a:endParaRPr>
          </a:p>
        </p:txBody>
      </p:sp>
      <p:pic>
        <p:nvPicPr>
          <p:cNvPr id="467" name="" descr=""/>
          <p:cNvPicPr/>
          <p:nvPr/>
        </p:nvPicPr>
        <p:blipFill>
          <a:blip r:embed="rId1"/>
          <a:stretch/>
        </p:blipFill>
        <p:spPr>
          <a:xfrm>
            <a:off x="2484000" y="1461960"/>
            <a:ext cx="7520040" cy="422568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TextShape 4"/>
          <p:cNvSpPr/>
          <p:nvPr/>
        </p:nvSpPr>
        <p:spPr>
          <a:xfrm>
            <a:off x="4608000" y="2664000"/>
            <a:ext cx="2052000" cy="73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noAutofit/>
          </a:bodyPr>
          <a:p>
            <a:pPr>
              <a:lnSpc>
                <a:spcPct val="100000"/>
              </a:lnSpc>
            </a:pPr>
            <a:r>
              <a:rPr b="0" lang="en-US" sz="3200" spc="-6" strike="noStrike" u="none">
                <a:solidFill>
                  <a:srgbClr val="f4f3f9"/>
                </a:solidFill>
                <a:uFillTx/>
                <a:latin typeface="Calibri"/>
                <a:ea typeface="Calibri"/>
              </a:rPr>
              <a:t>Thank you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extShape 5"/>
          <p:cNvSpPr/>
          <p:nvPr/>
        </p:nvSpPr>
        <p:spPr>
          <a:xfrm>
            <a:off x="4505400" y="360000"/>
            <a:ext cx="2514240" cy="7383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12240" bIns="0" anchor="t">
            <a:noAutofit/>
          </a:bodyPr>
          <a:p>
            <a:pPr>
              <a:lnSpc>
                <a:spcPct val="100000"/>
              </a:lnSpc>
            </a:pPr>
            <a:r>
              <a:rPr b="0" lang="en-US" sz="3200" spc="-6" strike="noStrike" u="sng">
                <a:solidFill>
                  <a:srgbClr val="f4f3f9"/>
                </a:solidFill>
                <a:uFillTx/>
                <a:latin typeface="Calibri"/>
                <a:ea typeface="Calibri"/>
              </a:rPr>
              <a:t>References</a:t>
            </a:r>
            <a:endParaRPr b="0" lang="en-IN" sz="32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70" name=""/>
          <p:cNvSpPr/>
          <p:nvPr/>
        </p:nvSpPr>
        <p:spPr>
          <a:xfrm>
            <a:off x="900000" y="1332000"/>
            <a:ext cx="10510920" cy="3959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noAutofit/>
          </a:bodyPr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[1] Patrick Baudin et al. WP Plug-in Manual. url: </a:t>
            </a:r>
            <a:r>
              <a:rPr b="0" lang="en-IN" sz="1800" strike="noStrike" u="none">
                <a:solidFill>
                  <a:srgbClr val="f03782"/>
                </a:solidFill>
                <a:uFillTx/>
                <a:latin typeface="Arial"/>
                <a:hlinkClick r:id="rId1"/>
              </a:rPr>
              <a:t>http://frama-c.com/download/frama-c-wp-manual.pdf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[2] C Bounded Model Checker. https://github.com/diffblue/cbmc.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[3] Loı̈c Correnson et al. Frama-C User Manual. url: </a:t>
            </a:r>
            <a:r>
              <a:rPr b="0" lang="en-IN" sz="1800" strike="noStrike" u="none">
                <a:solidFill>
                  <a:srgbClr val="f03782"/>
                </a:solidFill>
                <a:uFillTx/>
                <a:latin typeface="Arial"/>
                <a:hlinkClick r:id="rId2"/>
              </a:rPr>
              <a:t>http://frama-c.com/download/frama-c-user-manual.pdf</a:t>
            </a: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[4] Adharsh Kamath et al. “Finding Inductive Loop Invariants using Large Language Models”. In: CoRR abs/2311.07948 (2023). doi: 10.48550/ARXIV.2311.07948. ArXiv:311.07948.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[5] Adharsh Kamath et al. “Leveraging LLMs for Program Verification”. In: FMCAD. 2024, pp. 107–118. doi: 10.34727/2024/isbn.978-3-85448-065-5\_16.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IN" sz="1800" strike="noStrike" u="none">
                <a:solidFill>
                  <a:srgbClr val="ffffff"/>
                </a:solidFill>
                <a:uFillTx/>
                <a:latin typeface="Arial"/>
              </a:rPr>
              <a:t>[6] Ravindra Metta et al. “PROTON: PRObes for Termination Or Not (Competition Contribution)”. In: TACAS. 2024, pp. 393–398. doi: 10.1007/978-3-031-57256-2\_27.</a:t>
            </a:r>
            <a:endParaRPr b="0" lang="en-IN" sz="1800" strike="noStrike" u="none">
              <a:solidFill>
                <a:srgbClr val="ffffff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1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2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0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34.xml><?xml version="1.0" encoding="utf-8"?>
<a:theme xmlns:a="http://schemas.openxmlformats.org/drawingml/2006/main" xmlns:r="http://schemas.openxmlformats.org/officeDocument/2006/relationships" name="Office Them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e2323"/>
      </a:dk2>
      <a:lt2>
        <a:srgbClr val="ffffff"/>
      </a:lt2>
      <a:accent1>
        <a:srgbClr val="83ebe7"/>
      </a:accent1>
      <a:accent2>
        <a:srgbClr val="47a3eb"/>
      </a:accent2>
      <a:accent3>
        <a:srgbClr val="7159b1"/>
      </a:accent3>
      <a:accent4>
        <a:srgbClr val="cb336b"/>
      </a:accent4>
      <a:accent5>
        <a:srgbClr val="ef7333"/>
      </a:accent5>
      <a:accent6>
        <a:srgbClr val="ffeb33"/>
      </a:accent6>
      <a:hlink>
        <a:srgbClr val="f03782"/>
      </a:hlink>
      <a:folHlink>
        <a:srgbClr val="005b9c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tint val="50000"/>
              </a:schemeClr>
            </a:gs>
            <a:gs pos="35000">
              <a:schemeClr val="phClr">
                <a:tint val="37000"/>
              </a:schemeClr>
            </a:gs>
            <a:gs pos="100000">
              <a:schemeClr val="phClr">
                <a:tint val="15000"/>
              </a:schemeClr>
            </a:gs>
          </a:gsLst>
          <a:lin ang="16200000" scaled="1"/>
          <a:tileRect l="0" t="0" r="0" b="0"/>
        </a:gradFill>
        <a:gradFill>
          <a:gsLst>
            <a:gs pos="0">
              <a:schemeClr val="phClr">
                <a:shade val="51000"/>
              </a:schemeClr>
            </a:gs>
            <a:gs pos="80000">
              <a:schemeClr val="phClr">
                <a:shade val="93000"/>
              </a:schemeClr>
            </a:gs>
            <a:gs pos="100000">
              <a:schemeClr val="phClr">
                <a:shade val="94000"/>
              </a:schemeClr>
            </a:gs>
          </a:gsLst>
          <a:lin ang="16200000" scaled="0"/>
          <a:tileRect l="0" t="0" r="0" b="0"/>
        </a:gradFill>
      </a:fillStyleLst>
      <a:lnStyleLst>
        <a:ln w="6350" cap="flat" cmpd="sng" algn="ctr">
          <a:prstDash val="solid"/>
          <a:miter/>
        </a:ln>
        <a:ln w="12700" cap="flat" cmpd="sng" algn="ctr">
          <a:prstDash val="solid"/>
          <a:miter/>
        </a:ln>
        <a:ln w="190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</a:schemeClr>
            </a:gs>
            <a:gs pos="40000">
              <a:schemeClr val="phClr">
                <a:tint val="45000"/>
                <a:shade val="99000"/>
              </a:schemeClr>
            </a:gs>
            <a:gs pos="100000">
              <a:schemeClr val="phClr">
                <a:shade val="20000"/>
              </a:schemeClr>
            </a:gs>
          </a:gsLst>
          <a:path path="circle">
            <a:fillToRect l="50000" t="-80000" r="50000" b="180000"/>
          </a:path>
          <a:tileRect l="0" t="0" r="0" b="0"/>
        </a:gradFill>
        <a:gradFill>
          <a:gsLst>
            <a:gs pos="0">
              <a:schemeClr val="phClr">
                <a:tint val="8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50000" t="50000" r="50000" b="50000"/>
          </a:path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1556</TotalTime>
  <Application>LibreOffice/24.8.6.2$Linux_X86_64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2021-12-27T05:28:44Z</dcterms:created>
  <dc:creator>BHARTI CHIMDYALWAR</dc:creator>
  <dc:description/>
  <dc:language>en-IN</dc:language>
  <cp:lastModifiedBy/>
  <cp:lastPrinted>2024-04-06T18:10:13Z</cp:lastPrinted>
  <dcterms:modified xsi:type="dcterms:W3CDTF">2025-05-05T23:37:16Z</dcterms:modified>
  <cp:revision>384</cp:revision>
  <dc:subject/>
  <dc:title>Theme: Reliable, Secure and Privacy-aware Development of Software Systems and IOT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HiddenSlides">
    <vt:i4>2</vt:i4>
  </property>
  <property fmtid="{D5CDD505-2E9C-101B-9397-08002B2CF9AE}" pid="3" name="HyperlinksChanged">
    <vt:bool>0</vt:bool>
  </property>
  <property fmtid="{D5CDD505-2E9C-101B-9397-08002B2CF9AE}" pid="4" name="LinksUpToDate">
    <vt:bool>0</vt:bool>
  </property>
  <property fmtid="{D5CDD505-2E9C-101B-9397-08002B2CF9AE}" pid="5" name="MMClips">
    <vt:i4>0</vt:i4>
  </property>
  <property fmtid="{D5CDD505-2E9C-101B-9397-08002B2CF9AE}" pid="6" name="Notes">
    <vt:i4>6</vt:i4>
  </property>
  <property fmtid="{D5CDD505-2E9C-101B-9397-08002B2CF9AE}" pid="7" name="PresentationFormat">
    <vt:lpwstr>Widescreen</vt:lpwstr>
  </property>
  <property fmtid="{D5CDD505-2E9C-101B-9397-08002B2CF9AE}" pid="8" name="ScaleCrop">
    <vt:bool>0</vt:bool>
  </property>
  <property fmtid="{D5CDD505-2E9C-101B-9397-08002B2CF9AE}" pid="9" name="ShareDoc">
    <vt:bool>0</vt:bool>
  </property>
  <property fmtid="{D5CDD505-2E9C-101B-9397-08002B2CF9AE}" pid="10" name="Slides">
    <vt:i4>14</vt:i4>
  </property>
</Properties>
</file>