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69" r:id="rId4"/>
    <p:sldMasterId id="2147483770" r:id="rId5"/>
    <p:sldMasterId id="2147483771" r:id="rId6"/>
    <p:sldMasterId id="2147483772" r:id="rId7"/>
    <p:sldMasterId id="2147483773" r:id="rId8"/>
    <p:sldMasterId id="2147483774" r:id="rId9"/>
    <p:sldMasterId id="2147483775" r:id="rId10"/>
    <p:sldMasterId id="2147483776"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16" r:id="rId73"/>
    <p:sldId id="317" r:id="rId74"/>
  </p:sldIdLst>
  <p:sldSz cy="5143500" cx="9144000"/>
  <p:notesSz cx="6858000" cy="9144000"/>
  <p:embeddedFontLst>
    <p:embeddedFont>
      <p:font typeface="Play"/>
      <p:regular r:id="rId75"/>
      <p:bold r:id="rId76"/>
    </p:embeddedFont>
    <p:embeddedFont>
      <p:font typeface="Arial Black"/>
      <p:regular r:id="rId77"/>
    </p:embeddedFont>
    <p:embeddedFont>
      <p:font typeface="Lemon"/>
      <p:regular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8.xml"/><Relationship Id="rId42" Type="http://schemas.openxmlformats.org/officeDocument/2006/relationships/slide" Target="slides/slide30.xml"/><Relationship Id="rId41" Type="http://schemas.openxmlformats.org/officeDocument/2006/relationships/slide" Target="slides/slide29.xml"/><Relationship Id="rId44" Type="http://schemas.openxmlformats.org/officeDocument/2006/relationships/slide" Target="slides/slide32.xml"/><Relationship Id="rId43" Type="http://schemas.openxmlformats.org/officeDocument/2006/relationships/slide" Target="slides/slide31.xml"/><Relationship Id="rId46" Type="http://schemas.openxmlformats.org/officeDocument/2006/relationships/slide" Target="slides/slide34.xml"/><Relationship Id="rId45" Type="http://schemas.openxmlformats.org/officeDocument/2006/relationships/slide" Target="slides/slide33.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6.xml"/><Relationship Id="rId47" Type="http://schemas.openxmlformats.org/officeDocument/2006/relationships/slide" Target="slides/slide35.xml"/><Relationship Id="rId49" Type="http://schemas.openxmlformats.org/officeDocument/2006/relationships/slide" Target="slides/slide37.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1.xml"/><Relationship Id="rId72" Type="http://schemas.openxmlformats.org/officeDocument/2006/relationships/slide" Target="slides/slide60.xml"/><Relationship Id="rId31" Type="http://schemas.openxmlformats.org/officeDocument/2006/relationships/slide" Target="slides/slide19.xml"/><Relationship Id="rId75" Type="http://schemas.openxmlformats.org/officeDocument/2006/relationships/font" Target="fonts/Play-regular.fntdata"/><Relationship Id="rId30" Type="http://schemas.openxmlformats.org/officeDocument/2006/relationships/slide" Target="slides/slide18.xml"/><Relationship Id="rId74" Type="http://schemas.openxmlformats.org/officeDocument/2006/relationships/slide" Target="slides/slide62.xml"/><Relationship Id="rId33" Type="http://schemas.openxmlformats.org/officeDocument/2006/relationships/slide" Target="slides/slide21.xml"/><Relationship Id="rId77" Type="http://schemas.openxmlformats.org/officeDocument/2006/relationships/font" Target="fonts/ArialBlack-regular.fntdata"/><Relationship Id="rId32" Type="http://schemas.openxmlformats.org/officeDocument/2006/relationships/slide" Target="slides/slide20.xml"/><Relationship Id="rId76" Type="http://schemas.openxmlformats.org/officeDocument/2006/relationships/font" Target="fonts/Play-bold.fntdata"/><Relationship Id="rId35" Type="http://schemas.openxmlformats.org/officeDocument/2006/relationships/slide" Target="slides/slide23.xml"/><Relationship Id="rId34" Type="http://schemas.openxmlformats.org/officeDocument/2006/relationships/slide" Target="slides/slide22.xml"/><Relationship Id="rId78" Type="http://schemas.openxmlformats.org/officeDocument/2006/relationships/font" Target="fonts/Lemon-regular.fntdata"/><Relationship Id="rId71" Type="http://schemas.openxmlformats.org/officeDocument/2006/relationships/slide" Target="slides/slide59.xml"/><Relationship Id="rId70" Type="http://schemas.openxmlformats.org/officeDocument/2006/relationships/slide" Target="slides/slide58.xml"/><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62" Type="http://schemas.openxmlformats.org/officeDocument/2006/relationships/slide" Target="slides/slide50.xml"/><Relationship Id="rId61" Type="http://schemas.openxmlformats.org/officeDocument/2006/relationships/slide" Target="slides/slide49.xml"/><Relationship Id="rId20" Type="http://schemas.openxmlformats.org/officeDocument/2006/relationships/slide" Target="slides/slide8.xml"/><Relationship Id="rId64" Type="http://schemas.openxmlformats.org/officeDocument/2006/relationships/slide" Target="slides/slide52.xml"/><Relationship Id="rId63" Type="http://schemas.openxmlformats.org/officeDocument/2006/relationships/slide" Target="slides/slide51.xml"/><Relationship Id="rId22" Type="http://schemas.openxmlformats.org/officeDocument/2006/relationships/slide" Target="slides/slide10.xml"/><Relationship Id="rId66" Type="http://schemas.openxmlformats.org/officeDocument/2006/relationships/slide" Target="slides/slide54.xml"/><Relationship Id="rId21" Type="http://schemas.openxmlformats.org/officeDocument/2006/relationships/slide" Target="slides/slide9.xml"/><Relationship Id="rId65" Type="http://schemas.openxmlformats.org/officeDocument/2006/relationships/slide" Target="slides/slide53.xml"/><Relationship Id="rId24" Type="http://schemas.openxmlformats.org/officeDocument/2006/relationships/slide" Target="slides/slide12.xml"/><Relationship Id="rId68" Type="http://schemas.openxmlformats.org/officeDocument/2006/relationships/slide" Target="slides/slide56.xml"/><Relationship Id="rId23" Type="http://schemas.openxmlformats.org/officeDocument/2006/relationships/slide" Target="slides/slide11.xml"/><Relationship Id="rId67" Type="http://schemas.openxmlformats.org/officeDocument/2006/relationships/slide" Target="slides/slide55.xml"/><Relationship Id="rId60" Type="http://schemas.openxmlformats.org/officeDocument/2006/relationships/slide" Target="slides/slide48.xml"/><Relationship Id="rId26" Type="http://schemas.openxmlformats.org/officeDocument/2006/relationships/slide" Target="slides/slide14.xml"/><Relationship Id="rId25" Type="http://schemas.openxmlformats.org/officeDocument/2006/relationships/slide" Target="slides/slide13.xml"/><Relationship Id="rId69" Type="http://schemas.openxmlformats.org/officeDocument/2006/relationships/slide" Target="slides/slide57.xml"/><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51" Type="http://schemas.openxmlformats.org/officeDocument/2006/relationships/slide" Target="slides/slide39.xml"/><Relationship Id="rId50" Type="http://schemas.openxmlformats.org/officeDocument/2006/relationships/slide" Target="slides/slide38.xml"/><Relationship Id="rId53" Type="http://schemas.openxmlformats.org/officeDocument/2006/relationships/slide" Target="slides/slide41.xml"/><Relationship Id="rId52" Type="http://schemas.openxmlformats.org/officeDocument/2006/relationships/slide" Target="slides/slide40.xml"/><Relationship Id="rId11" Type="http://schemas.openxmlformats.org/officeDocument/2006/relationships/slideMaster" Target="slideMasters/slideMaster8.xml"/><Relationship Id="rId55" Type="http://schemas.openxmlformats.org/officeDocument/2006/relationships/slide" Target="slides/slide43.xml"/><Relationship Id="rId10" Type="http://schemas.openxmlformats.org/officeDocument/2006/relationships/slideMaster" Target="slideMasters/slideMaster7.xml"/><Relationship Id="rId54" Type="http://schemas.openxmlformats.org/officeDocument/2006/relationships/slide" Target="slides/slide42.xml"/><Relationship Id="rId13" Type="http://schemas.openxmlformats.org/officeDocument/2006/relationships/slide" Target="slides/slide1.xml"/><Relationship Id="rId57" Type="http://schemas.openxmlformats.org/officeDocument/2006/relationships/slide" Target="slides/slide45.xml"/><Relationship Id="rId12" Type="http://schemas.openxmlformats.org/officeDocument/2006/relationships/notesMaster" Target="notesMasters/notesMaster1.xml"/><Relationship Id="rId56" Type="http://schemas.openxmlformats.org/officeDocument/2006/relationships/slide" Target="slides/slide44.xml"/><Relationship Id="rId15" Type="http://schemas.openxmlformats.org/officeDocument/2006/relationships/slide" Target="slides/slide3.xml"/><Relationship Id="rId59" Type="http://schemas.openxmlformats.org/officeDocument/2006/relationships/slide" Target="slides/slide47.xml"/><Relationship Id="rId14" Type="http://schemas.openxmlformats.org/officeDocument/2006/relationships/slide" Target="slides/slide2.xml"/><Relationship Id="rId58" Type="http://schemas.openxmlformats.org/officeDocument/2006/relationships/slide" Target="slides/slide46.xml"/><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79" name="Google Shape;97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fa9a2842a8_14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6" name="Google Shape;1056;g3fa9a2842a8_14_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Images arrive at our server, are then processed by NWCSAF to produce gridded rainfall retrievals, these are then smoothed and processed into vectors (polygons), stored as GeoJSON, and as vector tiles, and made available via an API.</a:t>
            </a:r>
            <a:endParaRPr/>
          </a:p>
          <a:p>
            <a:pPr indent="0" lvl="0" marL="0" rtl="0" algn="l">
              <a:spcBef>
                <a:spcPts val="0"/>
              </a:spcBef>
              <a:spcAft>
                <a:spcPts val="0"/>
              </a:spcAft>
              <a:buNone/>
            </a:pPr>
            <a:r>
              <a:rPr lang="en-GB"/>
              <a:t>Note a couple of changes:</a:t>
            </a:r>
            <a:endParaRPr/>
          </a:p>
          <a:p>
            <a:pPr indent="0" lvl="0" marL="0" rtl="0" algn="l">
              <a:spcBef>
                <a:spcPts val="0"/>
              </a:spcBef>
              <a:spcAft>
                <a:spcPts val="0"/>
              </a:spcAft>
              <a:buNone/>
            </a:pPr>
            <a:r>
              <a:rPr lang="en-GB"/>
              <a:t>1. we no longer rely on the EUMETCAST broadcast: meteosat data is received from a terrestrial feed from EUMETSAT.</a:t>
            </a:r>
            <a:endParaRPr/>
          </a:p>
          <a:p>
            <a:pPr indent="0" lvl="0" marL="0" rtl="0" algn="l">
              <a:spcBef>
                <a:spcPts val="0"/>
              </a:spcBef>
              <a:spcAft>
                <a:spcPts val="0"/>
              </a:spcAft>
              <a:buNone/>
            </a:pPr>
            <a:r>
              <a:rPr lang="en-GB"/>
              <a:t>2. As well as NWCSAF postprocessing, we use a ML system called Rain over Africa.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Researchers at Leeds had got the first part of this operational in a previous project called African SWIFT, they were receiving the satellite data and set up the processing, producing Python plots and making them available over the web in a catalog. Problem was …</a:t>
            </a:r>
            <a:endParaRPr/>
          </a:p>
        </p:txBody>
      </p:sp>
      <p:sp>
        <p:nvSpPr>
          <p:cNvPr id="1057" name="Google Shape;1057;g3fa9a2842a8_14_10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3fa9a2842a8_14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6" name="Google Shape;1066;g3fa9a2842a8_14_10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Researchers were producing large python plots of nowcasting products aimed at forecasters.</a:t>
            </a:r>
            <a:endParaRPr/>
          </a:p>
          <a:p>
            <a:pPr indent="0" lvl="0" marL="0" rtl="0" algn="l">
              <a:spcBef>
                <a:spcPts val="0"/>
              </a:spcBef>
              <a:spcAft>
                <a:spcPts val="0"/>
              </a:spcAft>
              <a:buNone/>
            </a:pPr>
            <a:r>
              <a:rPr lang="en-GB"/>
              <a:t>Not suitable for mobile devices:</a:t>
            </a:r>
            <a:endParaRPr/>
          </a:p>
          <a:p>
            <a:pPr indent="0" lvl="0" marL="0" rtl="0" algn="l">
              <a:spcBef>
                <a:spcPts val="0"/>
              </a:spcBef>
              <a:spcAft>
                <a:spcPts val="0"/>
              </a:spcAft>
              <a:buNone/>
            </a:pPr>
            <a:r>
              <a:rPr lang="en-GB"/>
              <a:t>patchy 3G/4G network, expensive data costs.</a:t>
            </a:r>
            <a:endParaRPr/>
          </a:p>
          <a:p>
            <a:pPr indent="0" lvl="0" marL="0" rtl="0" algn="l">
              <a:spcBef>
                <a:spcPts val="0"/>
              </a:spcBef>
              <a:spcAft>
                <a:spcPts val="0"/>
              </a:spcAft>
              <a:buNone/>
            </a:pPr>
            <a:r>
              <a:rPr lang="en-GB"/>
              <a:t>Also, data could not be readily searched or queried.</a:t>
            </a:r>
            <a:endParaRPr/>
          </a:p>
          <a:p>
            <a:pPr indent="0" lvl="0" marL="0" rtl="0" algn="l">
              <a:spcBef>
                <a:spcPts val="0"/>
              </a:spcBef>
              <a:spcAft>
                <a:spcPts val="0"/>
              </a:spcAft>
              <a:buNone/>
            </a:pPr>
            <a:r>
              <a:rPr lang="en-GB"/>
              <a:t>Data needed to be converted into compact formats more appropriate for mobile and web maps.</a:t>
            </a:r>
            <a:endParaRPr/>
          </a:p>
        </p:txBody>
      </p:sp>
      <p:sp>
        <p:nvSpPr>
          <p:cNvPr id="1067" name="Google Shape;1067;g3fa9a2842a8_14_10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3fa9a2842a8_14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7" name="Google Shape;1077;g3fa9a2842a8_14_1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Funding presents a challenge. We don’t currently take sponsorship, and we want to keep the product free to use. And yet ongoing support and maintenance has costs.</a:t>
            </a:r>
            <a:endParaRPr/>
          </a:p>
          <a:p>
            <a:pPr indent="0" lvl="0" marL="0" rtl="0" algn="l">
              <a:spcBef>
                <a:spcPts val="0"/>
              </a:spcBef>
              <a:spcAft>
                <a:spcPts val="0"/>
              </a:spcAft>
              <a:buNone/>
            </a:pPr>
            <a:r>
              <a:rPr lang="en-GB"/>
              <a:t>Met Services don’t want to promote (and depend on) a product that does not have a guaranteed future, so they do not actively promote.</a:t>
            </a:r>
            <a:endParaRPr/>
          </a:p>
        </p:txBody>
      </p:sp>
      <p:sp>
        <p:nvSpPr>
          <p:cNvPr id="1078" name="Google Shape;1078;g3fa9a2842a8_14_1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3fa9a2842a8_14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1" name="Google Shape;1101;g3fa9a2842a8_14_1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Focussed on building a flexible platform at this stage. Was unclear what product we would deliver: API? App? requirements changed frequently. </a:t>
            </a:r>
            <a:endParaRPr/>
          </a:p>
        </p:txBody>
      </p:sp>
      <p:sp>
        <p:nvSpPr>
          <p:cNvPr id="1102" name="Google Shape;1102;g3fa9a2842a8_14_1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g3fa9a2842a8_14_153: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g3fa9a2842a8_14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3fa9a2842a8_14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1" name="Google Shape;1121;g3fa9a2842a8_14_1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GB"/>
              <a:t>“ … not to undermine local capacity or compete with local agencies who are already supplying something similar. The aim is, where possible, to partner with the national meteorological agencies so the now-casting service can be put out under their badge.”</a:t>
            </a:r>
            <a:endParaRPr/>
          </a:p>
          <a:p>
            <a:pPr indent="0" lvl="0" marL="0" rtl="0" algn="l">
              <a:spcBef>
                <a:spcPts val="0"/>
              </a:spcBef>
              <a:spcAft>
                <a:spcPts val="0"/>
              </a:spcAft>
              <a:buNone/>
            </a:pPr>
            <a:r>
              <a:t/>
            </a:r>
            <a:endParaRPr/>
          </a:p>
        </p:txBody>
      </p:sp>
      <p:sp>
        <p:nvSpPr>
          <p:cNvPr id="1122" name="Google Shape;1122;g3fa9a2842a8_14_1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3fa9a2842a8_14_17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g3fa9a2842a8_14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fa9a2842a8_14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1" name="Google Shape;1141;g3fa9a2842a8_14_1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2" name="Google Shape;1142;g3fa9a2842a8_14_18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3fa9a2842a8_14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0" name="Google Shape;1150;g3fa9a2842a8_14_1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Extreme rain, driven by Indian Ocean Dipole (IOD) and El Nino. Capital Nairobi particularly affected. 300 deaths, 300k displaced people. Cyclone Hidaya early May, “most </a:t>
            </a:r>
            <a:endParaRPr/>
          </a:p>
        </p:txBody>
      </p:sp>
      <p:sp>
        <p:nvSpPr>
          <p:cNvPr id="1151" name="Google Shape;1151;g3fa9a2842a8_14_19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8" name="Shape 1158"/>
        <p:cNvGrpSpPr/>
        <p:nvPr/>
      </p:nvGrpSpPr>
      <p:grpSpPr>
        <a:xfrm>
          <a:off x="0" y="0"/>
          <a:ext cx="0" cy="0"/>
          <a:chOff x="0" y="0"/>
          <a:chExt cx="0" cy="0"/>
        </a:xfrm>
      </p:grpSpPr>
      <p:sp>
        <p:nvSpPr>
          <p:cNvPr id="1159" name="Google Shape;1159;g3fa9a2842a8_14_19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g3fa9a2842a8_14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37a2e1f3d3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6" name="Google Shape;986;g37a2e1f3d3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3fa9a2842a8_14_20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g3fa9a2842a8_14_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g3f6fbd0121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4" name="Google Shape;1184;g3f6fbd0121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g3fa9a2842a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1" name="Google Shape;1191;g3fa9a2842a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fa9a2842a8_45_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g3fa9a2842a8_4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3fa9a2842a8_45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5" name="Google Shape;1205;g3fa9a2842a8_45_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g3fa9a2842a8_45_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g3fa9a2842a8_45_14: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g3fa9a2842a8_45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fa9a2842a8_4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fa9a2842a8_4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3fa9a2842a8_25_40: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g3fa9a2842a8_25_40:notes"/>
          <p:cNvSpPr/>
          <p:nvPr>
            <p:ph idx="2" type="sldImg"/>
          </p:nvPr>
        </p:nvSpPr>
        <p:spPr>
          <a:xfrm>
            <a:off x="1143225" y="685778"/>
            <a:ext cx="4572225" cy="342897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4" name="Shape 1234"/>
        <p:cNvGrpSpPr/>
        <p:nvPr/>
      </p:nvGrpSpPr>
      <p:grpSpPr>
        <a:xfrm>
          <a:off x="0" y="0"/>
          <a:ext cx="0" cy="0"/>
          <a:chOff x="0" y="0"/>
          <a:chExt cx="0" cy="0"/>
        </a:xfrm>
      </p:grpSpPr>
      <p:sp>
        <p:nvSpPr>
          <p:cNvPr id="1235" name="Google Shape;1235;g3fa9a2842a8_25_49: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g3fa9a2842a8_25_49:notes"/>
          <p:cNvSpPr/>
          <p:nvPr>
            <p:ph idx="2" type="sldImg"/>
          </p:nvPr>
        </p:nvSpPr>
        <p:spPr>
          <a:xfrm>
            <a:off x="1143225" y="685778"/>
            <a:ext cx="4572225" cy="342897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g3fa9a2842a8_25_59:notes"/>
          <p:cNvSpPr txBox="1"/>
          <p:nvPr>
            <p:ph idx="1" type="body"/>
          </p:nvPr>
        </p:nvSpPr>
        <p:spPr>
          <a:xfrm>
            <a:off x="685800" y="4343378"/>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g3fa9a2842a8_25_59:notes"/>
          <p:cNvSpPr/>
          <p:nvPr>
            <p:ph idx="2" type="sldImg"/>
          </p:nvPr>
        </p:nvSpPr>
        <p:spPr>
          <a:xfrm>
            <a:off x="1143225" y="685778"/>
            <a:ext cx="4572225" cy="3428978"/>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7a2e1f3d3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5" name="Google Shape;995;g37a2e1f3d3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g3fa9a2842a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3" name="Google Shape;1273;g3fa9a2842a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g3fa9a2842a8_6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0" name="Google Shape;1280;g3fa9a2842a8_6_1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200"/>
              <a:buFont typeface="Arial"/>
              <a:buChar char="•"/>
            </a:pPr>
            <a:r>
              <a:rPr lang="en-GB"/>
              <a:t>What is unstructured data?</a:t>
            </a:r>
            <a:endParaRPr/>
          </a:p>
          <a:p>
            <a:pPr indent="0" lvl="0" marL="0" rtl="0" algn="l">
              <a:spcBef>
                <a:spcPts val="0"/>
              </a:spcBef>
              <a:spcAft>
                <a:spcPts val="0"/>
              </a:spcAft>
              <a:buNone/>
            </a:pPr>
            <a:r>
              <a:rPr lang="en-GB"/>
              <a:t>    -  Instead of typical, gridded data, it’s a collection of data points, each holding their own geospatial metadata. Ugrid calls this collection of data a mesh, and we’ve implemented ugrid. </a:t>
            </a:r>
            <a:endParaRPr/>
          </a:p>
          <a:p>
            <a:pPr indent="-342900" lvl="0" marL="342900" rtl="0" algn="l">
              <a:spcBef>
                <a:spcPts val="0"/>
              </a:spcBef>
              <a:spcAft>
                <a:spcPts val="0"/>
              </a:spcAft>
              <a:buClr>
                <a:schemeClr val="dk1"/>
              </a:buClr>
              <a:buSzPts val="1200"/>
              <a:buFont typeface="Arial"/>
              <a:buChar char="•"/>
            </a:pPr>
            <a:r>
              <a:rPr lang="en-GB"/>
              <a:t>Why are meshes needed?</a:t>
            </a:r>
            <a:endParaRPr/>
          </a:p>
          <a:p>
            <a:pPr indent="0" lvl="0" marL="0" rtl="0" algn="l">
              <a:spcBef>
                <a:spcPts val="0"/>
              </a:spcBef>
              <a:spcAft>
                <a:spcPts val="0"/>
              </a:spcAft>
              <a:buNone/>
            </a:pPr>
            <a:r>
              <a:rPr lang="en-GB"/>
              <a:t>    - Standard grids can have singularities, and if you rotate the pole you’re messing up another section</a:t>
            </a:r>
            <a:endParaRPr/>
          </a:p>
          <a:p>
            <a:pPr indent="0" lvl="0" marL="0" rtl="0" algn="l">
              <a:spcBef>
                <a:spcPts val="0"/>
              </a:spcBef>
              <a:spcAft>
                <a:spcPts val="0"/>
              </a:spcAft>
              <a:buNone/>
            </a:pPr>
            <a:r>
              <a:rPr lang="en-GB"/>
              <a:t>   - Other structured formats such as hex grids exist, but there’s no single standard and so collobration would be hard. </a:t>
            </a:r>
            <a:endParaRPr/>
          </a:p>
          <a:p>
            <a:pPr indent="0" lvl="0" marL="0" rtl="0" algn="l">
              <a:spcBef>
                <a:spcPts val="0"/>
              </a:spcBef>
              <a:spcAft>
                <a:spcPts val="0"/>
              </a:spcAft>
              <a:buNone/>
            </a:pPr>
            <a:r>
              <a:rPr lang="en-GB"/>
              <a:t>    - The world is adopting various unstructured formats, so we need to adapt to that</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t/>
            </a:r>
            <a:endParaRPr/>
          </a:p>
        </p:txBody>
      </p:sp>
      <p:sp>
        <p:nvSpPr>
          <p:cNvPr id="1281" name="Google Shape;1281;g3fa9a2842a8_6_1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9" name="Shape 1299"/>
        <p:cNvGrpSpPr/>
        <p:nvPr/>
      </p:nvGrpSpPr>
      <p:grpSpPr>
        <a:xfrm>
          <a:off x="0" y="0"/>
          <a:ext cx="0" cy="0"/>
          <a:chOff x="0" y="0"/>
          <a:chExt cx="0" cy="0"/>
        </a:xfrm>
      </p:grpSpPr>
      <p:sp>
        <p:nvSpPr>
          <p:cNvPr id="1300" name="Google Shape;1300;g3fa9a2842a8_6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1" name="Google Shape;1301;g3fa9a2842a8_6_1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Size of meshes</a:t>
            </a:r>
            <a:endParaRPr/>
          </a:p>
          <a:p>
            <a:pPr indent="0" lvl="1" marL="457200" rtl="0" algn="l">
              <a:spcBef>
                <a:spcPts val="0"/>
              </a:spcBef>
              <a:spcAft>
                <a:spcPts val="0"/>
              </a:spcAft>
              <a:buNone/>
            </a:pPr>
            <a:r>
              <a:rPr lang="en-GB"/>
              <a:t>Because each mesh point holds all the meta data, it’s magnitudes larger than a gridded data structure</a:t>
            </a:r>
            <a:endParaRPr/>
          </a:p>
          <a:p>
            <a:pPr indent="0" lvl="0" marL="0" rtl="0" algn="l">
              <a:spcBef>
                <a:spcPts val="0"/>
              </a:spcBef>
              <a:spcAft>
                <a:spcPts val="0"/>
              </a:spcAft>
              <a:buNone/>
            </a:pPr>
            <a:r>
              <a:rPr lang="en-GB"/>
              <a:t>Regions aren’t reality</a:t>
            </a:r>
            <a:endParaRPr/>
          </a:p>
          <a:p>
            <a:pPr indent="0" lvl="1" marL="457200" rtl="0" algn="l">
              <a:spcBef>
                <a:spcPts val="0"/>
              </a:spcBef>
              <a:spcAft>
                <a:spcPts val="0"/>
              </a:spcAft>
              <a:buNone/>
            </a:pPr>
            <a:r>
              <a:rPr lang="en-GB"/>
              <a:t>Two data points next to each other in an array aren’t necessarily next to each other geographically; it can be hard to extract geographical regions</a:t>
            </a:r>
            <a:endParaRPr/>
          </a:p>
          <a:p>
            <a:pPr indent="0" lvl="0" marL="0" rtl="0" algn="l">
              <a:spcBef>
                <a:spcPts val="0"/>
              </a:spcBef>
              <a:spcAft>
                <a:spcPts val="0"/>
              </a:spcAft>
              <a:buNone/>
            </a:pPr>
            <a:r>
              <a:rPr lang="en-GB"/>
              <a:t>Need new tools</a:t>
            </a:r>
            <a:endParaRPr/>
          </a:p>
          <a:p>
            <a:pPr indent="0" lvl="1" marL="457200" rtl="0" algn="l">
              <a:spcBef>
                <a:spcPts val="0"/>
              </a:spcBef>
              <a:spcAft>
                <a:spcPts val="0"/>
              </a:spcAft>
              <a:buNone/>
            </a:pPr>
            <a:r>
              <a:rPr lang="en-GB"/>
              <a:t>Meshes break assumptions in geospatial libraries, which makes them slow or unusable. </a:t>
            </a:r>
            <a:endParaRPr/>
          </a:p>
          <a:p>
            <a:pPr indent="0" lvl="1" marL="457200" rtl="0" algn="l">
              <a:spcBef>
                <a:spcPts val="0"/>
              </a:spcBef>
              <a:spcAft>
                <a:spcPts val="0"/>
              </a:spcAft>
              <a:buNone/>
            </a:pPr>
            <a:r>
              <a:rPr lang="en-GB"/>
              <a:t>You’ll need new tools or techniques to overcome this</a:t>
            </a:r>
            <a:endParaRPr/>
          </a:p>
          <a:p>
            <a:pPr indent="0" lvl="1" marL="457200" rtl="0" algn="l">
              <a:spcBef>
                <a:spcPts val="0"/>
              </a:spcBef>
              <a:spcAft>
                <a:spcPts val="0"/>
              </a:spcAft>
              <a:buNone/>
            </a:pPr>
            <a:r>
              <a:rPr lang="en-GB"/>
              <a:t>To use unstructured data in Iris, you’ll also need iris-esmf-regird and geovista – for visulaisation and pacial operations such as regional extraction </a:t>
            </a:r>
            <a:endParaRPr/>
          </a:p>
          <a:p>
            <a:pPr indent="0" lvl="1" marL="457200" rtl="0" algn="l">
              <a:spcBef>
                <a:spcPts val="0"/>
              </a:spcBef>
              <a:spcAft>
                <a:spcPts val="0"/>
              </a:spcAft>
              <a:buNone/>
            </a:pPr>
            <a:r>
              <a:t/>
            </a:r>
            <a:endParaRPr/>
          </a:p>
          <a:p>
            <a:pPr indent="0" lvl="0" marL="0" rtl="0" algn="l">
              <a:spcBef>
                <a:spcPts val="0"/>
              </a:spcBef>
              <a:spcAft>
                <a:spcPts val="0"/>
              </a:spcAft>
              <a:buNone/>
            </a:pPr>
            <a:r>
              <a:t/>
            </a:r>
            <a:endParaRPr/>
          </a:p>
        </p:txBody>
      </p:sp>
      <p:sp>
        <p:nvSpPr>
          <p:cNvPr id="1302" name="Google Shape;1302;g3fa9a2842a8_6_1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1" name="Shape 1441"/>
        <p:cNvGrpSpPr/>
        <p:nvPr/>
      </p:nvGrpSpPr>
      <p:grpSpPr>
        <a:xfrm>
          <a:off x="0" y="0"/>
          <a:ext cx="0" cy="0"/>
          <a:chOff x="0" y="0"/>
          <a:chExt cx="0" cy="0"/>
        </a:xfrm>
      </p:grpSpPr>
      <p:sp>
        <p:nvSpPr>
          <p:cNvPr id="1442" name="Google Shape;1442;g3fa9a2842a8_6_31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g3fa9a2842a8_6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g3fa9a2842a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9" name="Google Shape;1449;g3fa9a2842a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4" name="Shape 1454"/>
        <p:cNvGrpSpPr/>
        <p:nvPr/>
      </p:nvGrpSpPr>
      <p:grpSpPr>
        <a:xfrm>
          <a:off x="0" y="0"/>
          <a:ext cx="0" cy="0"/>
          <a:chOff x="0" y="0"/>
          <a:chExt cx="0" cy="0"/>
        </a:xfrm>
      </p:grpSpPr>
      <p:sp>
        <p:nvSpPr>
          <p:cNvPr id="1455" name="Google Shape;1455;g3fa9a2842a8_28_165:notes"/>
          <p:cNvSpPr txBox="1"/>
          <p:nvPr>
            <p:ph idx="1" type="body"/>
          </p:nvPr>
        </p:nvSpPr>
        <p:spPr>
          <a:xfrm>
            <a:off x="685797" y="4343382"/>
            <a:ext cx="5486390" cy="4114764"/>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g3fa9a2842a8_28_165:notes"/>
          <p:cNvSpPr/>
          <p:nvPr>
            <p:ph idx="2" type="sldImg"/>
          </p:nvPr>
        </p:nvSpPr>
        <p:spPr>
          <a:xfrm>
            <a:off x="1143855" y="685774"/>
            <a:ext cx="4570936" cy="342899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3fa9a2842a8_28_183:notes"/>
          <p:cNvSpPr txBox="1"/>
          <p:nvPr>
            <p:ph idx="1" type="body"/>
          </p:nvPr>
        </p:nvSpPr>
        <p:spPr>
          <a:xfrm>
            <a:off x="685797" y="4343382"/>
            <a:ext cx="5486390" cy="4114764"/>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g3fa9a2842a8_28_183:notes"/>
          <p:cNvSpPr/>
          <p:nvPr>
            <p:ph idx="2" type="sldImg"/>
          </p:nvPr>
        </p:nvSpPr>
        <p:spPr>
          <a:xfrm>
            <a:off x="1143855" y="685774"/>
            <a:ext cx="4570936" cy="342899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4" name="Shape 1524"/>
        <p:cNvGrpSpPr/>
        <p:nvPr/>
      </p:nvGrpSpPr>
      <p:grpSpPr>
        <a:xfrm>
          <a:off x="0" y="0"/>
          <a:ext cx="0" cy="0"/>
          <a:chOff x="0" y="0"/>
          <a:chExt cx="0" cy="0"/>
        </a:xfrm>
      </p:grpSpPr>
      <p:sp>
        <p:nvSpPr>
          <p:cNvPr id="1525" name="Google Shape;1525;g3fa9a2842a8_28_234:notes"/>
          <p:cNvSpPr txBox="1"/>
          <p:nvPr>
            <p:ph idx="1" type="body"/>
          </p:nvPr>
        </p:nvSpPr>
        <p:spPr>
          <a:xfrm>
            <a:off x="685797" y="4343382"/>
            <a:ext cx="5486390" cy="4114764"/>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g3fa9a2842a8_28_234:notes"/>
          <p:cNvSpPr/>
          <p:nvPr>
            <p:ph idx="2" type="sldImg"/>
          </p:nvPr>
        </p:nvSpPr>
        <p:spPr>
          <a:xfrm>
            <a:off x="1143855" y="685774"/>
            <a:ext cx="4570936" cy="342899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g3fa9a2842a8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2" name="Google Shape;1552;g3fa9a2842a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g3fa9a2842a8_4_4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9" name="Google Shape;1559;g3fa9a2842a8_4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7a2e1f3d3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37a2e1f3d3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3fa9a2842a8_4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5" name="Google Shape;1565;g3fa9a2842a8_4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g3fa9a2842a8_4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5" name="Google Shape;1575;g3fa9a2842a8_4_4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sz="1200">
                <a:solidFill>
                  <a:schemeClr val="lt1"/>
                </a:solidFill>
              </a:rPr>
              <a:t>Decision to start building the phase 1 launch platform using the datasets which would be ready – workshop happened with Stakeholders before build</a:t>
            </a:r>
            <a:endParaRPr/>
          </a:p>
          <a:p>
            <a:pPr indent="0" lvl="0" marL="0" rtl="0" algn="l">
              <a:lnSpc>
                <a:spcPct val="100000"/>
              </a:lnSpc>
              <a:spcBef>
                <a:spcPts val="0"/>
              </a:spcBef>
              <a:spcAft>
                <a:spcPts val="0"/>
              </a:spcAft>
              <a:buSzPts val="1400"/>
              <a:buNone/>
            </a:pPr>
            <a:r>
              <a:rPr lang="en-GB" sz="1200">
                <a:solidFill>
                  <a:schemeClr val="lt1"/>
                </a:solidFill>
              </a:rPr>
              <a:t>WP 1.3 &amp;  WP 2.1 Focus on visualisation </a:t>
            </a:r>
            <a:endParaRPr/>
          </a:p>
          <a:p>
            <a:pPr indent="0" lvl="0" marL="0" rtl="0" algn="l">
              <a:lnSpc>
                <a:spcPct val="100000"/>
              </a:lnSpc>
              <a:spcBef>
                <a:spcPts val="0"/>
              </a:spcBef>
              <a:spcAft>
                <a:spcPts val="0"/>
              </a:spcAft>
              <a:buSzPts val="1400"/>
              <a:buNone/>
            </a:pPr>
            <a:r>
              <a:t/>
            </a:r>
            <a:endParaRPr/>
          </a:p>
        </p:txBody>
      </p:sp>
      <p:sp>
        <p:nvSpPr>
          <p:cNvPr id="1576" name="Google Shape;1576;g3fa9a2842a8_4_4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3" name="Shape 1583"/>
        <p:cNvGrpSpPr/>
        <p:nvPr/>
      </p:nvGrpSpPr>
      <p:grpSpPr>
        <a:xfrm>
          <a:off x="0" y="0"/>
          <a:ext cx="0" cy="0"/>
          <a:chOff x="0" y="0"/>
          <a:chExt cx="0" cy="0"/>
        </a:xfrm>
      </p:grpSpPr>
      <p:sp>
        <p:nvSpPr>
          <p:cNvPr id="1584" name="Google Shape;1584;g3fa9a2842a8_4_4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5" name="Google Shape;1585;g3fa9a2842a8_4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g3fa9a2842a8_4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3" name="Google Shape;1603;g3fa9a2842a8_4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sz="1200">
                <a:solidFill>
                  <a:schemeClr val="lt1"/>
                </a:solidFill>
              </a:rPr>
              <a:t>Decision to start building the phase 1 launch platform using the datasets which would be ready – workshop happened with Stakeholders before build</a:t>
            </a:r>
            <a:endParaRPr/>
          </a:p>
          <a:p>
            <a:pPr indent="0" lvl="0" marL="0" rtl="0" algn="l">
              <a:lnSpc>
                <a:spcPct val="100000"/>
              </a:lnSpc>
              <a:spcBef>
                <a:spcPts val="0"/>
              </a:spcBef>
              <a:spcAft>
                <a:spcPts val="0"/>
              </a:spcAft>
              <a:buSzPts val="1400"/>
              <a:buNone/>
            </a:pPr>
            <a:r>
              <a:rPr lang="en-GB" sz="1200">
                <a:solidFill>
                  <a:schemeClr val="lt1"/>
                </a:solidFill>
              </a:rPr>
              <a:t>WP 1.3 &amp;  WP 2.1 Focus on visualisation </a:t>
            </a:r>
            <a:endParaRPr/>
          </a:p>
          <a:p>
            <a:pPr indent="0" lvl="0" marL="0" rtl="0" algn="l">
              <a:lnSpc>
                <a:spcPct val="100000"/>
              </a:lnSpc>
              <a:spcBef>
                <a:spcPts val="0"/>
              </a:spcBef>
              <a:spcAft>
                <a:spcPts val="0"/>
              </a:spcAft>
              <a:buSzPts val="1400"/>
              <a:buNone/>
            </a:pPr>
            <a:r>
              <a:t/>
            </a:r>
            <a:endParaRPr/>
          </a:p>
        </p:txBody>
      </p:sp>
      <p:sp>
        <p:nvSpPr>
          <p:cNvPr id="1604" name="Google Shape;1604;g3fa9a2842a8_4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g3fa9a2842a8_4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1" name="Google Shape;1611;g3fa9a2842a8_4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g3fa9a2842a8_4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8" name="Google Shape;1618;g3fa9a2842a8_4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g3fa9a2842a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0" name="Google Shape;1630;g3fa9a2842a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5" name="Shape 1635"/>
        <p:cNvGrpSpPr/>
        <p:nvPr/>
      </p:nvGrpSpPr>
      <p:grpSpPr>
        <a:xfrm>
          <a:off x="0" y="0"/>
          <a:ext cx="0" cy="0"/>
          <a:chOff x="0" y="0"/>
          <a:chExt cx="0" cy="0"/>
        </a:xfrm>
      </p:grpSpPr>
      <p:sp>
        <p:nvSpPr>
          <p:cNvPr id="1636" name="Google Shape;1636;g3fa9a2842a8_30_7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g3fa9a2842a8_3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g3fa9a2842a8_30_9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7" name="Google Shape;1657;g3fa9a2842a8_3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8" name="Shape 1678"/>
        <p:cNvGrpSpPr/>
        <p:nvPr/>
      </p:nvGrpSpPr>
      <p:grpSpPr>
        <a:xfrm>
          <a:off x="0" y="0"/>
          <a:ext cx="0" cy="0"/>
          <a:chOff x="0" y="0"/>
          <a:chExt cx="0" cy="0"/>
        </a:xfrm>
      </p:grpSpPr>
      <p:sp>
        <p:nvSpPr>
          <p:cNvPr id="1679" name="Google Shape;1679;g3fa9a2842a8_30_117: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g3fa9a2842a8_3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3fa1a14ed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3fa1a14ed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g3f6fbd0121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5" name="Google Shape;1695;g3f6fbd0121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g3f6fbd0121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2" name="Google Shape;1702;g3f6fbd0121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g3fa4421dd1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9" name="Google Shape;1709;g3fa4421dd1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g37a2e1f3d3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7" name="Google Shape;1717;g37a2e1f3d3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1" name="Shape 1721"/>
        <p:cNvGrpSpPr/>
        <p:nvPr/>
      </p:nvGrpSpPr>
      <p:grpSpPr>
        <a:xfrm>
          <a:off x="0" y="0"/>
          <a:ext cx="0" cy="0"/>
          <a:chOff x="0" y="0"/>
          <a:chExt cx="0" cy="0"/>
        </a:xfrm>
      </p:grpSpPr>
      <p:sp>
        <p:nvSpPr>
          <p:cNvPr id="1722" name="Google Shape;1722;g37c8fedd20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3" name="Google Shape;1723;g37c8fedd20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1" name="Shape 1731"/>
        <p:cNvGrpSpPr/>
        <p:nvPr/>
      </p:nvGrpSpPr>
      <p:grpSpPr>
        <a:xfrm>
          <a:off x="0" y="0"/>
          <a:ext cx="0" cy="0"/>
          <a:chOff x="0" y="0"/>
          <a:chExt cx="0" cy="0"/>
        </a:xfrm>
      </p:grpSpPr>
      <p:sp>
        <p:nvSpPr>
          <p:cNvPr id="1732" name="Google Shape;1732;g3f6fbd0121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3" name="Google Shape;1733;g3f6fbd0121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g3f6fbd0121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0" name="Google Shape;1740;g3f6fbd0121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7" name="Shape 1747"/>
        <p:cNvGrpSpPr/>
        <p:nvPr/>
      </p:nvGrpSpPr>
      <p:grpSpPr>
        <a:xfrm>
          <a:off x="0" y="0"/>
          <a:ext cx="0" cy="0"/>
          <a:chOff x="0" y="0"/>
          <a:chExt cx="0" cy="0"/>
        </a:xfrm>
      </p:grpSpPr>
      <p:sp>
        <p:nvSpPr>
          <p:cNvPr id="1748" name="Google Shape;1748;g3f6fbd0121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9" name="Google Shape;1749;g3f6fbd0121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g3f6fbd0121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7" name="Google Shape;1757;g3f6fbd0121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3fa9a2842a8_34_2:notes"/>
          <p:cNvSpPr/>
          <p:nvPr>
            <p:ph idx="2" type="sldImg"/>
          </p:nvPr>
        </p:nvSpPr>
        <p:spPr>
          <a:xfrm>
            <a:off x="0" y="0"/>
            <a:ext cx="2250000" cy="225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66" name="Google Shape;1766;g3fa9a2842a8_34_2:notes"/>
          <p:cNvSpPr txBox="1"/>
          <p:nvPr>
            <p:ph idx="1" type="body"/>
          </p:nvPr>
        </p:nvSpPr>
        <p:spPr>
          <a:xfrm>
            <a:off x="0" y="0"/>
            <a:ext cx="3000000" cy="225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767" name="Google Shape;1767;g3fa9a2842a8_34_2:notes"/>
          <p:cNvSpPr txBox="1"/>
          <p:nvPr>
            <p:ph idx="12" type="sldNum"/>
          </p:nvPr>
        </p:nvSpPr>
        <p:spPr>
          <a:xfrm>
            <a:off x="0" y="0"/>
            <a:ext cx="3000000" cy="225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GB"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g37ad5d305d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37ad5d305d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g3fa9a2842a8_1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9" name="Google Shape;1799;g3fa9a2842a8_1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6" name="Shape 1806"/>
        <p:cNvGrpSpPr/>
        <p:nvPr/>
      </p:nvGrpSpPr>
      <p:grpSpPr>
        <a:xfrm>
          <a:off x="0" y="0"/>
          <a:ext cx="0" cy="0"/>
          <a:chOff x="0" y="0"/>
          <a:chExt cx="0" cy="0"/>
        </a:xfrm>
      </p:grpSpPr>
      <p:sp>
        <p:nvSpPr>
          <p:cNvPr id="1807" name="Google Shape;1807;g3fa9a2842a8_1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8" name="Google Shape;1808;g3fa9a2842a8_1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Thank Speakers, panel, </a:t>
            </a:r>
            <a:r>
              <a:rPr lang="en-GB"/>
              <a:t>committee</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g37a2e1f3d3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4" name="Google Shape;1814;g37a2e1f3d3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3fa9a2842a8_14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7" name="Google Shape;1027;g3fa9a2842a8_14_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a:solidFill>
                  <a:schemeClr val="dk1"/>
                </a:solidFill>
                <a:latin typeface="Arial"/>
                <a:ea typeface="Arial"/>
                <a:cs typeface="Arial"/>
                <a:sym typeface="Arial"/>
              </a:rPr>
              <a:t>FASTA brings near real-time storm information to Africa. </a:t>
            </a:r>
            <a:endParaRPr/>
          </a:p>
          <a:p>
            <a:pPr indent="0" lvl="0" marL="0" rtl="0" algn="l">
              <a:spcBef>
                <a:spcPts val="0"/>
              </a:spcBef>
              <a:spcAft>
                <a:spcPts val="0"/>
              </a:spcAft>
              <a:buNone/>
            </a:pPr>
            <a:r>
              <a:rPr b="0" i="0" lang="en-GB" sz="1200">
                <a:solidFill>
                  <a:schemeClr val="dk1"/>
                </a:solidFill>
                <a:latin typeface="Arial"/>
                <a:ea typeface="Arial"/>
                <a:cs typeface="Arial"/>
                <a:sym typeface="Arial"/>
              </a:rPr>
              <a:t>An Android app, Web app and Application Programming Interface (API) provide instant access to</a:t>
            </a:r>
            <a:r>
              <a:rPr b="1" i="0" lang="en-GB" sz="1200">
                <a:solidFill>
                  <a:schemeClr val="dk1"/>
                </a:solidFill>
                <a:latin typeface="Arial"/>
                <a:ea typeface="Arial"/>
                <a:cs typeface="Arial"/>
                <a:sym typeface="Arial"/>
              </a:rPr>
              <a:t> </a:t>
            </a:r>
            <a:r>
              <a:rPr b="0" i="0" lang="en-GB" sz="1200">
                <a:solidFill>
                  <a:schemeClr val="dk1"/>
                </a:solidFill>
                <a:latin typeface="Arial"/>
                <a:ea typeface="Arial"/>
                <a:cs typeface="Arial"/>
                <a:sym typeface="Arial"/>
              </a:rPr>
              <a:t>current and approaching storm activity</a:t>
            </a:r>
            <a:endParaRPr/>
          </a:p>
          <a:p>
            <a:pPr indent="0" lvl="0" marL="0" rtl="0" algn="l">
              <a:spcBef>
                <a:spcPts val="0"/>
              </a:spcBef>
              <a:spcAft>
                <a:spcPts val="0"/>
              </a:spcAft>
              <a:buNone/>
            </a:pPr>
            <a:r>
              <a:t/>
            </a:r>
            <a:endParaRPr/>
          </a:p>
        </p:txBody>
      </p:sp>
      <p:sp>
        <p:nvSpPr>
          <p:cNvPr id="1028" name="Google Shape;1028;g3fa9a2842a8_14_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3fa9a2842a8_14_8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g3fa9a2842a8_14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3fa9a2842a8_14_94: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g3fa9a2842a8_14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 Id="rId3"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 Id="rId3"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 Id="rId3"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 Id="rId3"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jpg"/><Relationship Id="rId3" Type="http://schemas.openxmlformats.org/officeDocument/2006/relationships/image" Target="../media/image10.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1.jpg"/><Relationship Id="rId3" Type="http://schemas.openxmlformats.org/officeDocument/2006/relationships/image" Target="../media/image1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 Id="rId3" Type="http://schemas.openxmlformats.org/officeDocument/2006/relationships/image" Target="../media/image13.png"/><Relationship Id="rId4" Type="http://schemas.openxmlformats.org/officeDocument/2006/relationships/image" Target="../media/image17.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7" name="Shape 707"/>
        <p:cNvGrpSpPr/>
        <p:nvPr/>
      </p:nvGrpSpPr>
      <p:grpSpPr>
        <a:xfrm>
          <a:off x="0" y="0"/>
          <a:ext cx="0" cy="0"/>
          <a:chOff x="0" y="0"/>
          <a:chExt cx="0" cy="0"/>
        </a:xfrm>
      </p:grpSpPr>
      <p:sp>
        <p:nvSpPr>
          <p:cNvPr id="708" name="Google Shape;708;p105"/>
          <p:cNvSpPr txBox="1"/>
          <p:nvPr>
            <p:ph type="title"/>
          </p:nvPr>
        </p:nvSpPr>
        <p:spPr>
          <a:xfrm>
            <a:off x="897737" y="352170"/>
            <a:ext cx="1408430" cy="33083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2000">
                <a:solidFill>
                  <a:srgbClr val="E37452"/>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05"/>
          <p:cNvSpPr txBox="1"/>
          <p:nvPr>
            <p:ph idx="1" type="body"/>
          </p:nvPr>
        </p:nvSpPr>
        <p:spPr>
          <a:xfrm>
            <a:off x="457200" y="1183005"/>
            <a:ext cx="822960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710" name="Google Shape;710;p105"/>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05"/>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2" name="Google Shape;712;p105"/>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13" name="Shape 713"/>
        <p:cNvGrpSpPr/>
        <p:nvPr/>
      </p:nvGrpSpPr>
      <p:grpSpPr>
        <a:xfrm>
          <a:off x="0" y="0"/>
          <a:ext cx="0" cy="0"/>
          <a:chOff x="0" y="0"/>
          <a:chExt cx="0" cy="0"/>
        </a:xfrm>
      </p:grpSpPr>
      <p:sp>
        <p:nvSpPr>
          <p:cNvPr id="714" name="Google Shape;714;p106"/>
          <p:cNvSpPr txBox="1"/>
          <p:nvPr>
            <p:ph type="ctrTitle"/>
          </p:nvPr>
        </p:nvSpPr>
        <p:spPr>
          <a:xfrm>
            <a:off x="685800" y="1594485"/>
            <a:ext cx="7772400" cy="10801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2000">
                <a:solidFill>
                  <a:srgbClr val="E37452"/>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06"/>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6" name="Google Shape;716;p106"/>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06"/>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8" name="Google Shape;718;p106"/>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719" name="Shape 719"/>
        <p:cNvGrpSpPr/>
        <p:nvPr/>
      </p:nvGrpSpPr>
      <p:grpSpPr>
        <a:xfrm>
          <a:off x="0" y="0"/>
          <a:ext cx="0" cy="0"/>
          <a:chOff x="0" y="0"/>
          <a:chExt cx="0" cy="0"/>
        </a:xfrm>
      </p:grpSpPr>
      <p:sp>
        <p:nvSpPr>
          <p:cNvPr id="720" name="Google Shape;720;p107"/>
          <p:cNvSpPr txBox="1"/>
          <p:nvPr>
            <p:ph type="title"/>
          </p:nvPr>
        </p:nvSpPr>
        <p:spPr>
          <a:xfrm>
            <a:off x="897737" y="352170"/>
            <a:ext cx="1408430" cy="33083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2000">
                <a:solidFill>
                  <a:srgbClr val="E37452"/>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07"/>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722" name="Google Shape;722;p107"/>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723" name="Google Shape;723;p107"/>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4" name="Google Shape;724;p107"/>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5" name="Google Shape;725;p107"/>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726" name="Shape 726"/>
        <p:cNvGrpSpPr/>
        <p:nvPr/>
      </p:nvGrpSpPr>
      <p:grpSpPr>
        <a:xfrm>
          <a:off x="0" y="0"/>
          <a:ext cx="0" cy="0"/>
          <a:chOff x="0" y="0"/>
          <a:chExt cx="0" cy="0"/>
        </a:xfrm>
      </p:grpSpPr>
      <p:sp>
        <p:nvSpPr>
          <p:cNvPr id="727" name="Google Shape;727;p108"/>
          <p:cNvSpPr txBox="1"/>
          <p:nvPr>
            <p:ph type="title"/>
          </p:nvPr>
        </p:nvSpPr>
        <p:spPr>
          <a:xfrm>
            <a:off x="897737" y="352170"/>
            <a:ext cx="1408430" cy="330834"/>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2000">
                <a:solidFill>
                  <a:srgbClr val="E37452"/>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08"/>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9" name="Google Shape;729;p108"/>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08"/>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31" name="Shape 731"/>
        <p:cNvGrpSpPr/>
        <p:nvPr/>
      </p:nvGrpSpPr>
      <p:grpSpPr>
        <a:xfrm>
          <a:off x="0" y="0"/>
          <a:ext cx="0" cy="0"/>
          <a:chOff x="0" y="0"/>
          <a:chExt cx="0" cy="0"/>
        </a:xfrm>
      </p:grpSpPr>
      <p:sp>
        <p:nvSpPr>
          <p:cNvPr id="732" name="Google Shape;732;p109"/>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3" name="Google Shape;733;p109"/>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4" name="Google Shape;734;p109"/>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2" name="Shape 872"/>
        <p:cNvGrpSpPr/>
        <p:nvPr/>
      </p:nvGrpSpPr>
      <p:grpSpPr>
        <a:xfrm>
          <a:off x="0" y="0"/>
          <a:ext cx="0" cy="0"/>
          <a:chOff x="0" y="0"/>
          <a:chExt cx="0" cy="0"/>
        </a:xfrm>
      </p:grpSpPr>
      <p:sp>
        <p:nvSpPr>
          <p:cNvPr id="873" name="Google Shape;873;p111"/>
          <p:cNvSpPr txBox="1"/>
          <p:nvPr>
            <p:ph type="title"/>
          </p:nvPr>
        </p:nvSpPr>
        <p:spPr>
          <a:xfrm>
            <a:off x="126899" y="-7917"/>
            <a:ext cx="8890202" cy="397172"/>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b="1" i="0" sz="2400">
                <a:solidFill>
                  <a:schemeClr val="lt1"/>
                </a:solidFill>
                <a:latin typeface="Arial"/>
                <a:ea typeface="Arial"/>
                <a:cs typeface="Arial"/>
                <a:sym typeface="Aria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74" name="Google Shape;874;p111"/>
          <p:cNvSpPr txBox="1"/>
          <p:nvPr>
            <p:ph idx="1" type="body"/>
          </p:nvPr>
        </p:nvSpPr>
        <p:spPr>
          <a:xfrm>
            <a:off x="4428183" y="1090557"/>
            <a:ext cx="3897141" cy="1147928"/>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300"/>
              <a:buNone/>
              <a:defRPr b="0" i="0">
                <a:solidFill>
                  <a:schemeClr val="dk1"/>
                </a:solidFill>
              </a:defRPr>
            </a:lvl1pPr>
            <a:lvl2pPr indent="-228600" lvl="1" marL="914400" algn="l">
              <a:spcBef>
                <a:spcPts val="0"/>
              </a:spcBef>
              <a:spcAft>
                <a:spcPts val="0"/>
              </a:spcAft>
              <a:buSzPts val="1300"/>
              <a:buNone/>
              <a:defRPr/>
            </a:lvl2pPr>
            <a:lvl3pPr indent="-228600" lvl="2" marL="1371600" algn="l">
              <a:spcBef>
                <a:spcPts val="0"/>
              </a:spcBef>
              <a:spcAft>
                <a:spcPts val="0"/>
              </a:spcAft>
              <a:buSzPts val="1300"/>
              <a:buNone/>
              <a:defRPr/>
            </a:lvl3pPr>
            <a:lvl4pPr indent="-228600" lvl="3" marL="1828800" algn="l">
              <a:spcBef>
                <a:spcPts val="0"/>
              </a:spcBef>
              <a:spcAft>
                <a:spcPts val="0"/>
              </a:spcAft>
              <a:buSzPts val="1300"/>
              <a:buNone/>
              <a:defRPr/>
            </a:lvl4pPr>
            <a:lvl5pPr indent="-228600" lvl="4" marL="2286000" algn="l">
              <a:spcBef>
                <a:spcPts val="0"/>
              </a:spcBef>
              <a:spcAft>
                <a:spcPts val="0"/>
              </a:spcAft>
              <a:buSzPts val="1300"/>
              <a:buNone/>
              <a:defRPr/>
            </a:lvl5pPr>
            <a:lvl6pPr indent="-228600" lvl="5" marL="2743200" algn="l">
              <a:spcBef>
                <a:spcPts val="0"/>
              </a:spcBef>
              <a:spcAft>
                <a:spcPts val="0"/>
              </a:spcAft>
              <a:buSzPts val="1300"/>
              <a:buNone/>
              <a:defRPr/>
            </a:lvl6pPr>
            <a:lvl7pPr indent="-228600" lvl="6" marL="3200400" algn="l">
              <a:spcBef>
                <a:spcPts val="0"/>
              </a:spcBef>
              <a:spcAft>
                <a:spcPts val="0"/>
              </a:spcAft>
              <a:buSzPts val="1300"/>
              <a:buNone/>
              <a:defRPr/>
            </a:lvl7pPr>
            <a:lvl8pPr indent="-228600" lvl="7" marL="3657600" algn="l">
              <a:spcBef>
                <a:spcPts val="0"/>
              </a:spcBef>
              <a:spcAft>
                <a:spcPts val="0"/>
              </a:spcAft>
              <a:buSzPts val="1300"/>
              <a:buNone/>
              <a:defRPr/>
            </a:lvl8pPr>
            <a:lvl9pPr indent="-228600" lvl="8" marL="4114800" algn="l">
              <a:spcBef>
                <a:spcPts val="0"/>
              </a:spcBef>
              <a:spcAft>
                <a:spcPts val="0"/>
              </a:spcAft>
              <a:buSzPts val="1300"/>
              <a:buNone/>
              <a:defRPr/>
            </a:lvl9pPr>
          </a:lstStyle>
          <a:p/>
        </p:txBody>
      </p:sp>
      <p:sp>
        <p:nvSpPr>
          <p:cNvPr id="875" name="Google Shape;875;p111"/>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76" name="Google Shape;876;p111"/>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77" name="Google Shape;877;p111"/>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78" name="Shape 878"/>
        <p:cNvGrpSpPr/>
        <p:nvPr/>
      </p:nvGrpSpPr>
      <p:grpSpPr>
        <a:xfrm>
          <a:off x="0" y="0"/>
          <a:ext cx="0" cy="0"/>
          <a:chOff x="0" y="0"/>
          <a:chExt cx="0" cy="0"/>
        </a:xfrm>
      </p:grpSpPr>
      <p:sp>
        <p:nvSpPr>
          <p:cNvPr id="879" name="Google Shape;879;p112"/>
          <p:cNvSpPr txBox="1"/>
          <p:nvPr>
            <p:ph type="ctrTitle"/>
          </p:nvPr>
        </p:nvSpPr>
        <p:spPr>
          <a:xfrm>
            <a:off x="685800" y="1594485"/>
            <a:ext cx="7772400" cy="10801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b="1" i="0" sz="2400">
                <a:solidFill>
                  <a:schemeClr val="lt1"/>
                </a:solidFill>
                <a:latin typeface="Arial"/>
                <a:ea typeface="Arial"/>
                <a:cs typeface="Arial"/>
                <a:sym typeface="Aria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80" name="Google Shape;880;p112"/>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b="0" i="0">
                <a:solidFill>
                  <a:schemeClr val="dk1"/>
                </a:solidFill>
              </a:defRPr>
            </a:lvl1pPr>
            <a:lvl2pPr lvl="1" algn="l">
              <a:spcBef>
                <a:spcPts val="0"/>
              </a:spcBef>
              <a:spcAft>
                <a:spcPts val="0"/>
              </a:spcAft>
              <a:buSzPts val="1300"/>
              <a:buNone/>
              <a:defRPr/>
            </a:lvl2pPr>
            <a:lvl3pPr lvl="2" algn="l">
              <a:spcBef>
                <a:spcPts val="0"/>
              </a:spcBef>
              <a:spcAft>
                <a:spcPts val="0"/>
              </a:spcAft>
              <a:buSzPts val="1300"/>
              <a:buNone/>
              <a:defRPr/>
            </a:lvl3pPr>
            <a:lvl4pPr lvl="3" algn="l">
              <a:spcBef>
                <a:spcPts val="0"/>
              </a:spcBef>
              <a:spcAft>
                <a:spcPts val="0"/>
              </a:spcAft>
              <a:buSzPts val="1300"/>
              <a:buNone/>
              <a:defRPr/>
            </a:lvl4pPr>
            <a:lvl5pPr lvl="4" algn="l">
              <a:spcBef>
                <a:spcPts val="0"/>
              </a:spcBef>
              <a:spcAft>
                <a:spcPts val="0"/>
              </a:spcAft>
              <a:buSzPts val="1300"/>
              <a:buNone/>
              <a:defRPr/>
            </a:lvl5pPr>
            <a:lvl6pPr lvl="5" algn="l">
              <a:spcBef>
                <a:spcPts val="0"/>
              </a:spcBef>
              <a:spcAft>
                <a:spcPts val="0"/>
              </a:spcAft>
              <a:buSzPts val="1300"/>
              <a:buNone/>
              <a:defRPr/>
            </a:lvl6pPr>
            <a:lvl7pPr lvl="6" algn="l">
              <a:spcBef>
                <a:spcPts val="0"/>
              </a:spcBef>
              <a:spcAft>
                <a:spcPts val="0"/>
              </a:spcAft>
              <a:buSzPts val="1300"/>
              <a:buNone/>
              <a:defRPr/>
            </a:lvl7pPr>
            <a:lvl8pPr lvl="7" algn="l">
              <a:spcBef>
                <a:spcPts val="0"/>
              </a:spcBef>
              <a:spcAft>
                <a:spcPts val="0"/>
              </a:spcAft>
              <a:buSzPts val="1300"/>
              <a:buNone/>
              <a:defRPr/>
            </a:lvl8pPr>
            <a:lvl9pPr lvl="8" algn="l">
              <a:spcBef>
                <a:spcPts val="0"/>
              </a:spcBef>
              <a:spcAft>
                <a:spcPts val="0"/>
              </a:spcAft>
              <a:buSzPts val="1300"/>
              <a:buNone/>
              <a:defRPr/>
            </a:lvl9pPr>
          </a:lstStyle>
          <a:p/>
        </p:txBody>
      </p:sp>
      <p:sp>
        <p:nvSpPr>
          <p:cNvPr id="881" name="Google Shape;881;p112"/>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82" name="Google Shape;882;p112"/>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83" name="Google Shape;883;p112"/>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884" name="Shape 884"/>
        <p:cNvGrpSpPr/>
        <p:nvPr/>
      </p:nvGrpSpPr>
      <p:grpSpPr>
        <a:xfrm>
          <a:off x="0" y="0"/>
          <a:ext cx="0" cy="0"/>
          <a:chOff x="0" y="0"/>
          <a:chExt cx="0" cy="0"/>
        </a:xfrm>
      </p:grpSpPr>
      <p:sp>
        <p:nvSpPr>
          <p:cNvPr id="885" name="Google Shape;885;p113"/>
          <p:cNvSpPr txBox="1"/>
          <p:nvPr>
            <p:ph type="title"/>
          </p:nvPr>
        </p:nvSpPr>
        <p:spPr>
          <a:xfrm>
            <a:off x="126899" y="-7917"/>
            <a:ext cx="8890202" cy="397172"/>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b="1" i="0" sz="2400">
                <a:solidFill>
                  <a:schemeClr val="lt1"/>
                </a:solidFill>
                <a:latin typeface="Arial"/>
                <a:ea typeface="Arial"/>
                <a:cs typeface="Arial"/>
                <a:sym typeface="Aria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86" name="Google Shape;886;p113"/>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300"/>
              <a:buNone/>
              <a:defRPr/>
            </a:lvl1pPr>
            <a:lvl2pPr indent="-228600" lvl="1" marL="914400" algn="l">
              <a:spcBef>
                <a:spcPts val="0"/>
              </a:spcBef>
              <a:spcAft>
                <a:spcPts val="0"/>
              </a:spcAft>
              <a:buSzPts val="1300"/>
              <a:buNone/>
              <a:defRPr/>
            </a:lvl2pPr>
            <a:lvl3pPr indent="-228600" lvl="2" marL="1371600" algn="l">
              <a:spcBef>
                <a:spcPts val="0"/>
              </a:spcBef>
              <a:spcAft>
                <a:spcPts val="0"/>
              </a:spcAft>
              <a:buSzPts val="1300"/>
              <a:buNone/>
              <a:defRPr/>
            </a:lvl3pPr>
            <a:lvl4pPr indent="-228600" lvl="3" marL="1828800" algn="l">
              <a:spcBef>
                <a:spcPts val="0"/>
              </a:spcBef>
              <a:spcAft>
                <a:spcPts val="0"/>
              </a:spcAft>
              <a:buSzPts val="1300"/>
              <a:buNone/>
              <a:defRPr/>
            </a:lvl4pPr>
            <a:lvl5pPr indent="-228600" lvl="4" marL="2286000" algn="l">
              <a:spcBef>
                <a:spcPts val="0"/>
              </a:spcBef>
              <a:spcAft>
                <a:spcPts val="0"/>
              </a:spcAft>
              <a:buSzPts val="1300"/>
              <a:buNone/>
              <a:defRPr/>
            </a:lvl5pPr>
            <a:lvl6pPr indent="-228600" lvl="5" marL="2743200" algn="l">
              <a:spcBef>
                <a:spcPts val="0"/>
              </a:spcBef>
              <a:spcAft>
                <a:spcPts val="0"/>
              </a:spcAft>
              <a:buSzPts val="1300"/>
              <a:buNone/>
              <a:defRPr/>
            </a:lvl6pPr>
            <a:lvl7pPr indent="-228600" lvl="6" marL="3200400" algn="l">
              <a:spcBef>
                <a:spcPts val="0"/>
              </a:spcBef>
              <a:spcAft>
                <a:spcPts val="0"/>
              </a:spcAft>
              <a:buSzPts val="1300"/>
              <a:buNone/>
              <a:defRPr/>
            </a:lvl7pPr>
            <a:lvl8pPr indent="-228600" lvl="7" marL="3657600" algn="l">
              <a:spcBef>
                <a:spcPts val="0"/>
              </a:spcBef>
              <a:spcAft>
                <a:spcPts val="0"/>
              </a:spcAft>
              <a:buSzPts val="1300"/>
              <a:buNone/>
              <a:defRPr/>
            </a:lvl8pPr>
            <a:lvl9pPr indent="-228600" lvl="8" marL="4114800" algn="l">
              <a:spcBef>
                <a:spcPts val="0"/>
              </a:spcBef>
              <a:spcAft>
                <a:spcPts val="0"/>
              </a:spcAft>
              <a:buSzPts val="1300"/>
              <a:buNone/>
              <a:defRPr/>
            </a:lvl9pPr>
          </a:lstStyle>
          <a:p/>
        </p:txBody>
      </p:sp>
      <p:sp>
        <p:nvSpPr>
          <p:cNvPr id="887" name="Google Shape;887;p113"/>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300"/>
              <a:buNone/>
              <a:defRPr/>
            </a:lvl1pPr>
            <a:lvl2pPr indent="-228600" lvl="1" marL="914400" algn="l">
              <a:spcBef>
                <a:spcPts val="0"/>
              </a:spcBef>
              <a:spcAft>
                <a:spcPts val="0"/>
              </a:spcAft>
              <a:buSzPts val="1300"/>
              <a:buNone/>
              <a:defRPr/>
            </a:lvl2pPr>
            <a:lvl3pPr indent="-228600" lvl="2" marL="1371600" algn="l">
              <a:spcBef>
                <a:spcPts val="0"/>
              </a:spcBef>
              <a:spcAft>
                <a:spcPts val="0"/>
              </a:spcAft>
              <a:buSzPts val="1300"/>
              <a:buNone/>
              <a:defRPr/>
            </a:lvl3pPr>
            <a:lvl4pPr indent="-228600" lvl="3" marL="1828800" algn="l">
              <a:spcBef>
                <a:spcPts val="0"/>
              </a:spcBef>
              <a:spcAft>
                <a:spcPts val="0"/>
              </a:spcAft>
              <a:buSzPts val="1300"/>
              <a:buNone/>
              <a:defRPr/>
            </a:lvl4pPr>
            <a:lvl5pPr indent="-228600" lvl="4" marL="2286000" algn="l">
              <a:spcBef>
                <a:spcPts val="0"/>
              </a:spcBef>
              <a:spcAft>
                <a:spcPts val="0"/>
              </a:spcAft>
              <a:buSzPts val="1300"/>
              <a:buNone/>
              <a:defRPr/>
            </a:lvl5pPr>
            <a:lvl6pPr indent="-228600" lvl="5" marL="2743200" algn="l">
              <a:spcBef>
                <a:spcPts val="0"/>
              </a:spcBef>
              <a:spcAft>
                <a:spcPts val="0"/>
              </a:spcAft>
              <a:buSzPts val="1300"/>
              <a:buNone/>
              <a:defRPr/>
            </a:lvl6pPr>
            <a:lvl7pPr indent="-228600" lvl="6" marL="3200400" algn="l">
              <a:spcBef>
                <a:spcPts val="0"/>
              </a:spcBef>
              <a:spcAft>
                <a:spcPts val="0"/>
              </a:spcAft>
              <a:buSzPts val="1300"/>
              <a:buNone/>
              <a:defRPr/>
            </a:lvl7pPr>
            <a:lvl8pPr indent="-228600" lvl="7" marL="3657600" algn="l">
              <a:spcBef>
                <a:spcPts val="0"/>
              </a:spcBef>
              <a:spcAft>
                <a:spcPts val="0"/>
              </a:spcAft>
              <a:buSzPts val="1300"/>
              <a:buNone/>
              <a:defRPr/>
            </a:lvl8pPr>
            <a:lvl9pPr indent="-228600" lvl="8" marL="4114800" algn="l">
              <a:spcBef>
                <a:spcPts val="0"/>
              </a:spcBef>
              <a:spcAft>
                <a:spcPts val="0"/>
              </a:spcAft>
              <a:buSzPts val="1300"/>
              <a:buNone/>
              <a:defRPr/>
            </a:lvl9pPr>
          </a:lstStyle>
          <a:p/>
        </p:txBody>
      </p:sp>
      <p:sp>
        <p:nvSpPr>
          <p:cNvPr id="888" name="Google Shape;888;p113"/>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89" name="Google Shape;889;p113"/>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0" name="Google Shape;890;p113"/>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891" name="Shape 891"/>
        <p:cNvGrpSpPr/>
        <p:nvPr/>
      </p:nvGrpSpPr>
      <p:grpSpPr>
        <a:xfrm>
          <a:off x="0" y="0"/>
          <a:ext cx="0" cy="0"/>
          <a:chOff x="0" y="0"/>
          <a:chExt cx="0" cy="0"/>
        </a:xfrm>
      </p:grpSpPr>
      <p:sp>
        <p:nvSpPr>
          <p:cNvPr id="892" name="Google Shape;892;p114"/>
          <p:cNvSpPr txBox="1"/>
          <p:nvPr>
            <p:ph type="title"/>
          </p:nvPr>
        </p:nvSpPr>
        <p:spPr>
          <a:xfrm>
            <a:off x="126899" y="-7917"/>
            <a:ext cx="8890202" cy="397172"/>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b="1" i="0" sz="2400">
                <a:solidFill>
                  <a:schemeClr val="lt1"/>
                </a:solidFill>
                <a:latin typeface="Arial"/>
                <a:ea typeface="Arial"/>
                <a:cs typeface="Arial"/>
                <a:sym typeface="Aria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3" name="Google Shape;893;p114"/>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4" name="Google Shape;894;p114"/>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5" name="Google Shape;895;p114"/>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896" name="Shape 896"/>
        <p:cNvGrpSpPr/>
        <p:nvPr/>
      </p:nvGrpSpPr>
      <p:grpSpPr>
        <a:xfrm>
          <a:off x="0" y="0"/>
          <a:ext cx="0" cy="0"/>
          <a:chOff x="0" y="0"/>
          <a:chExt cx="0" cy="0"/>
        </a:xfrm>
      </p:grpSpPr>
      <p:sp>
        <p:nvSpPr>
          <p:cNvPr id="897" name="Google Shape;897;p115"/>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8" name="Google Shape;898;p115"/>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a:solidFill>
                  <a:srgbClr val="888888"/>
                </a:solidFill>
              </a:defRPr>
            </a:lvl1pPr>
            <a:lvl2pPr lvl="1">
              <a:spcBef>
                <a:spcPts val="0"/>
              </a:spcBef>
              <a:spcAft>
                <a:spcPts val="0"/>
              </a:spcAft>
              <a:buSzPts val="1300"/>
              <a:buNone/>
              <a:defRPr/>
            </a:lvl2pPr>
            <a:lvl3pPr lvl="2">
              <a:spcBef>
                <a:spcPts val="0"/>
              </a:spcBef>
              <a:spcAft>
                <a:spcPts val="0"/>
              </a:spcAft>
              <a:buSzPts val="1300"/>
              <a:buNone/>
              <a:defRPr/>
            </a:lvl3pPr>
            <a:lvl4pPr lvl="3">
              <a:spcBef>
                <a:spcPts val="0"/>
              </a:spcBef>
              <a:spcAft>
                <a:spcPts val="0"/>
              </a:spcAft>
              <a:buSzPts val="1300"/>
              <a:buNone/>
              <a:defRPr/>
            </a:lvl4pPr>
            <a:lvl5pPr lvl="4">
              <a:spcBef>
                <a:spcPts val="0"/>
              </a:spcBef>
              <a:spcAft>
                <a:spcPts val="0"/>
              </a:spcAft>
              <a:buSzPts val="1300"/>
              <a:buNone/>
              <a:defRPr/>
            </a:lvl5pPr>
            <a:lvl6pPr lvl="5">
              <a:spcBef>
                <a:spcPts val="0"/>
              </a:spcBef>
              <a:spcAft>
                <a:spcPts val="0"/>
              </a:spcAft>
              <a:buSzPts val="1300"/>
              <a:buNone/>
              <a:defRPr/>
            </a:lvl6pPr>
            <a:lvl7pPr lvl="6">
              <a:spcBef>
                <a:spcPts val="0"/>
              </a:spcBef>
              <a:spcAft>
                <a:spcPts val="0"/>
              </a:spcAft>
              <a:buSzPts val="1300"/>
              <a:buNone/>
              <a:defRPr/>
            </a:lvl7pPr>
            <a:lvl8pPr lvl="7">
              <a:spcBef>
                <a:spcPts val="0"/>
              </a:spcBef>
              <a:spcAft>
                <a:spcPts val="0"/>
              </a:spcAft>
              <a:buSzPts val="1300"/>
              <a:buNone/>
              <a:defRPr/>
            </a:lvl8pPr>
            <a:lvl9pPr lvl="8">
              <a:spcBef>
                <a:spcPts val="0"/>
              </a:spcBef>
              <a:spcAft>
                <a:spcPts val="0"/>
              </a:spcAft>
              <a:buSzPts val="1300"/>
              <a:buNone/>
              <a:defRPr/>
            </a:lvl9pPr>
          </a:lstStyle>
          <a:p/>
        </p:txBody>
      </p:sp>
      <p:sp>
        <p:nvSpPr>
          <p:cNvPr id="899" name="Google Shape;899;p115"/>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6" name="Shape 906"/>
        <p:cNvGrpSpPr/>
        <p:nvPr/>
      </p:nvGrpSpPr>
      <p:grpSpPr>
        <a:xfrm>
          <a:off x="0" y="0"/>
          <a:ext cx="0" cy="0"/>
          <a:chOff x="0" y="0"/>
          <a:chExt cx="0" cy="0"/>
        </a:xfrm>
      </p:grpSpPr>
      <p:sp>
        <p:nvSpPr>
          <p:cNvPr id="907" name="Google Shape;907;p1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8" name="Google Shape;908;p11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9" name="Google Shape;909;p11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10" name="Shape 910"/>
        <p:cNvGrpSpPr/>
        <p:nvPr/>
      </p:nvGrpSpPr>
      <p:grpSpPr>
        <a:xfrm>
          <a:off x="0" y="0"/>
          <a:ext cx="0" cy="0"/>
          <a:chOff x="0" y="0"/>
          <a:chExt cx="0" cy="0"/>
        </a:xfrm>
      </p:grpSpPr>
      <p:sp>
        <p:nvSpPr>
          <p:cNvPr id="911" name="Google Shape;911;p118"/>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12" name="Google Shape;912;p118"/>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13" name="Google Shape;913;p1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14" name="Google Shape;914;p1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15" name="Google Shape;915;p1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16" name="Shape 916"/>
        <p:cNvGrpSpPr/>
        <p:nvPr/>
      </p:nvGrpSpPr>
      <p:grpSpPr>
        <a:xfrm>
          <a:off x="0" y="0"/>
          <a:ext cx="0" cy="0"/>
          <a:chOff x="0" y="0"/>
          <a:chExt cx="0" cy="0"/>
        </a:xfrm>
      </p:grpSpPr>
      <p:sp>
        <p:nvSpPr>
          <p:cNvPr id="917" name="Google Shape;917;p11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18" name="Google Shape;918;p119"/>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9" name="Google Shape;919;p11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20" name="Google Shape;920;p11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21" name="Google Shape;921;p1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22" name="Shape 922"/>
        <p:cNvGrpSpPr/>
        <p:nvPr/>
      </p:nvGrpSpPr>
      <p:grpSpPr>
        <a:xfrm>
          <a:off x="0" y="0"/>
          <a:ext cx="0" cy="0"/>
          <a:chOff x="0" y="0"/>
          <a:chExt cx="0" cy="0"/>
        </a:xfrm>
      </p:grpSpPr>
      <p:sp>
        <p:nvSpPr>
          <p:cNvPr id="923" name="Google Shape;923;p120"/>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24" name="Google Shape;924;p120"/>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925" name="Google Shape;925;p12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26" name="Google Shape;926;p12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27" name="Google Shape;927;p12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28" name="Shape 928"/>
        <p:cNvGrpSpPr/>
        <p:nvPr/>
      </p:nvGrpSpPr>
      <p:grpSpPr>
        <a:xfrm>
          <a:off x="0" y="0"/>
          <a:ext cx="0" cy="0"/>
          <a:chOff x="0" y="0"/>
          <a:chExt cx="0" cy="0"/>
        </a:xfrm>
      </p:grpSpPr>
      <p:sp>
        <p:nvSpPr>
          <p:cNvPr id="929" name="Google Shape;929;p12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30" name="Google Shape;930;p121"/>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1" name="Google Shape;931;p121"/>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2" name="Google Shape;932;p1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3" name="Google Shape;933;p12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4" name="Google Shape;934;p12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35" name="Shape 935"/>
        <p:cNvGrpSpPr/>
        <p:nvPr/>
      </p:nvGrpSpPr>
      <p:grpSpPr>
        <a:xfrm>
          <a:off x="0" y="0"/>
          <a:ext cx="0" cy="0"/>
          <a:chOff x="0" y="0"/>
          <a:chExt cx="0" cy="0"/>
        </a:xfrm>
      </p:grpSpPr>
      <p:sp>
        <p:nvSpPr>
          <p:cNvPr id="936" name="Google Shape;936;p122"/>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37" name="Google Shape;937;p122"/>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38" name="Google Shape;938;p122"/>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9" name="Google Shape;939;p122"/>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40" name="Google Shape;940;p122"/>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41" name="Google Shape;941;p12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2" name="Google Shape;942;p1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3" name="Google Shape;943;p12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4" name="Shape 944"/>
        <p:cNvGrpSpPr/>
        <p:nvPr/>
      </p:nvGrpSpPr>
      <p:grpSpPr>
        <a:xfrm>
          <a:off x="0" y="0"/>
          <a:ext cx="0" cy="0"/>
          <a:chOff x="0" y="0"/>
          <a:chExt cx="0" cy="0"/>
        </a:xfrm>
      </p:grpSpPr>
      <p:sp>
        <p:nvSpPr>
          <p:cNvPr id="945" name="Google Shape;945;p12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46" name="Google Shape;946;p12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7" name="Google Shape;947;p12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8" name="Google Shape;948;p1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9" name="Shape 949"/>
        <p:cNvGrpSpPr/>
        <p:nvPr/>
      </p:nvGrpSpPr>
      <p:grpSpPr>
        <a:xfrm>
          <a:off x="0" y="0"/>
          <a:ext cx="0" cy="0"/>
          <a:chOff x="0" y="0"/>
          <a:chExt cx="0" cy="0"/>
        </a:xfrm>
      </p:grpSpPr>
      <p:sp>
        <p:nvSpPr>
          <p:cNvPr id="950" name="Google Shape;950;p124"/>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51" name="Google Shape;951;p124"/>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952" name="Google Shape;952;p124"/>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53" name="Google Shape;953;p12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54" name="Google Shape;954;p12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55" name="Google Shape;955;p12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56" name="Shape 956"/>
        <p:cNvGrpSpPr/>
        <p:nvPr/>
      </p:nvGrpSpPr>
      <p:grpSpPr>
        <a:xfrm>
          <a:off x="0" y="0"/>
          <a:ext cx="0" cy="0"/>
          <a:chOff x="0" y="0"/>
          <a:chExt cx="0" cy="0"/>
        </a:xfrm>
      </p:grpSpPr>
      <p:sp>
        <p:nvSpPr>
          <p:cNvPr id="957" name="Google Shape;957;p125"/>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58" name="Google Shape;958;p125"/>
          <p:cNvSpPr/>
          <p:nvPr>
            <p:ph idx="2" type="pic"/>
          </p:nvPr>
        </p:nvSpPr>
        <p:spPr>
          <a:xfrm>
            <a:off x="3887391" y="740569"/>
            <a:ext cx="4629150" cy="3655219"/>
          </a:xfrm>
          <a:prstGeom prst="rect">
            <a:avLst/>
          </a:prstGeom>
          <a:noFill/>
          <a:ln>
            <a:noFill/>
          </a:ln>
        </p:spPr>
      </p:sp>
      <p:sp>
        <p:nvSpPr>
          <p:cNvPr id="959" name="Google Shape;959;p125"/>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960" name="Google Shape;960;p12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1" name="Google Shape;961;p12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2" name="Google Shape;962;p12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63" name="Shape 963"/>
        <p:cNvGrpSpPr/>
        <p:nvPr/>
      </p:nvGrpSpPr>
      <p:grpSpPr>
        <a:xfrm>
          <a:off x="0" y="0"/>
          <a:ext cx="0" cy="0"/>
          <a:chOff x="0" y="0"/>
          <a:chExt cx="0" cy="0"/>
        </a:xfrm>
      </p:grpSpPr>
      <p:sp>
        <p:nvSpPr>
          <p:cNvPr id="964" name="Google Shape;964;p12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65" name="Google Shape;965;p126"/>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66" name="Google Shape;966;p12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7" name="Google Shape;967;p12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8" name="Google Shape;968;p12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White">
  <p:cSld name="Thank You White">
    <p:spTree>
      <p:nvGrpSpPr>
        <p:cNvPr id="53" name="Shape 53"/>
        <p:cNvGrpSpPr/>
        <p:nvPr/>
      </p:nvGrpSpPr>
      <p:grpSpPr>
        <a:xfrm>
          <a:off x="0" y="0"/>
          <a:ext cx="0" cy="0"/>
          <a:chOff x="0" y="0"/>
          <a:chExt cx="0" cy="0"/>
        </a:xfrm>
      </p:grpSpPr>
      <p:pic>
        <p:nvPicPr>
          <p:cNvPr descr="A rocky shore with waves crashing on the shore&#10;&#10;AI-generated content may be incorrect." id="54" name="Google Shape;54;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 name="Google Shape;55;p14"/>
          <p:cNvSpPr/>
          <p:nvPr>
            <p:ph idx="2" type="pic"/>
          </p:nvPr>
        </p:nvSpPr>
        <p:spPr>
          <a:xfrm>
            <a:off x="0" y="0"/>
            <a:ext cx="9144000" cy="5143500"/>
          </a:xfrm>
          <a:prstGeom prst="rect">
            <a:avLst/>
          </a:prstGeom>
          <a:noFill/>
          <a:ln>
            <a:noFill/>
          </a:ln>
        </p:spPr>
      </p:sp>
      <p:pic>
        <p:nvPicPr>
          <p:cNvPr descr="A black background with white text&#10;&#10;AI-generated content may be incorrect." id="56" name="Google Shape;56;p14"/>
          <p:cNvPicPr preferRelativeResize="0"/>
          <p:nvPr/>
        </p:nvPicPr>
        <p:blipFill rotWithShape="1">
          <a:blip r:embed="rId3">
            <a:alphaModFix/>
          </a:blip>
          <a:srcRect b="0" l="0" r="0" t="0"/>
          <a:stretch/>
        </p:blipFill>
        <p:spPr>
          <a:xfrm>
            <a:off x="927000" y="4071359"/>
            <a:ext cx="879803" cy="291872"/>
          </a:xfrm>
          <a:prstGeom prst="rect">
            <a:avLst/>
          </a:prstGeom>
          <a:noFill/>
          <a:ln>
            <a:noFill/>
          </a:ln>
        </p:spPr>
      </p:pic>
      <p:sp>
        <p:nvSpPr>
          <p:cNvPr id="57" name="Google Shape;57;p14"/>
          <p:cNvSpPr/>
          <p:nvPr>
            <p:ph idx="3" type="pic"/>
          </p:nvPr>
        </p:nvSpPr>
        <p:spPr>
          <a:xfrm>
            <a:off x="927001" y="4071359"/>
            <a:ext cx="879803" cy="291872"/>
          </a:xfrm>
          <a:prstGeom prst="rect">
            <a:avLst/>
          </a:prstGeom>
          <a:noFill/>
          <a:ln>
            <a:noFill/>
          </a:ln>
        </p:spPr>
      </p:sp>
      <p:sp>
        <p:nvSpPr>
          <p:cNvPr id="58" name="Google Shape;58;p14"/>
          <p:cNvSpPr txBox="1"/>
          <p:nvPr>
            <p:ph idx="1" type="subTitle"/>
          </p:nvPr>
        </p:nvSpPr>
        <p:spPr>
          <a:xfrm>
            <a:off x="927000" y="3676568"/>
            <a:ext cx="5373192" cy="377982"/>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900"/>
              <a:buNone/>
              <a:defRPr b="1" sz="9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9" name="Google Shape;59;p14"/>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9" name="Shape 969"/>
        <p:cNvGrpSpPr/>
        <p:nvPr/>
      </p:nvGrpSpPr>
      <p:grpSpPr>
        <a:xfrm>
          <a:off x="0" y="0"/>
          <a:ext cx="0" cy="0"/>
          <a:chOff x="0" y="0"/>
          <a:chExt cx="0" cy="0"/>
        </a:xfrm>
      </p:grpSpPr>
      <p:sp>
        <p:nvSpPr>
          <p:cNvPr id="970" name="Google Shape;970;p127"/>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71" name="Google Shape;971;p127"/>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72" name="Google Shape;972;p12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73" name="Google Shape;973;p12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74" name="Google Shape;974;p12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976" name="Shape 97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One Column Text LRG - One Pic">
  <p:cSld name="08 One Column Text LRG - One Pic">
    <p:spTree>
      <p:nvGrpSpPr>
        <p:cNvPr id="60"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62" name="Google Shape;62;p15"/>
          <p:cNvSpPr/>
          <p:nvPr>
            <p:ph idx="2" type="pic"/>
          </p:nvPr>
        </p:nvSpPr>
        <p:spPr>
          <a:xfrm>
            <a:off x="4617441" y="1080000"/>
            <a:ext cx="4256561" cy="3604596"/>
          </a:xfrm>
          <a:prstGeom prst="rect">
            <a:avLst/>
          </a:prstGeom>
          <a:noFill/>
          <a:ln>
            <a:noFill/>
          </a:ln>
        </p:spPr>
      </p:sp>
      <p:sp>
        <p:nvSpPr>
          <p:cNvPr id="63" name="Google Shape;63;p15"/>
          <p:cNvSpPr txBox="1"/>
          <p:nvPr>
            <p:ph idx="1" type="body"/>
          </p:nvPr>
        </p:nvSpPr>
        <p:spPr>
          <a:xfrm>
            <a:off x="269999" y="1080000"/>
            <a:ext cx="4256560" cy="3604596"/>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 name="Google Shape;64;p15"/>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5" name="Google Shape;65;p15"/>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One Column Text">
  <p:cSld name="01 One Column Text">
    <p:spTree>
      <p:nvGrpSpPr>
        <p:cNvPr id="66" name="Shape 66"/>
        <p:cNvGrpSpPr/>
        <p:nvPr/>
      </p:nvGrpSpPr>
      <p:grpSpPr>
        <a:xfrm>
          <a:off x="0" y="0"/>
          <a:ext cx="0" cy="0"/>
          <a:chOff x="0" y="0"/>
          <a:chExt cx="0" cy="0"/>
        </a:xfrm>
      </p:grpSpPr>
      <p:pic>
        <p:nvPicPr>
          <p:cNvPr id="67" name="Google Shape;67;p16"/>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68" name="Google Shape;68;p16"/>
          <p:cNvSpPr txBox="1"/>
          <p:nvPr>
            <p:ph idx="1" type="body"/>
          </p:nvPr>
        </p:nvSpPr>
        <p:spPr>
          <a:xfrm>
            <a:off x="270000" y="1080000"/>
            <a:ext cx="8604001"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9" name="Google Shape;69;p16"/>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0" name="Google Shape;70;p16"/>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White">
  <p:cSld name="Section Title - White">
    <p:spTree>
      <p:nvGrpSpPr>
        <p:cNvPr id="71" name="Shape 71"/>
        <p:cNvGrpSpPr/>
        <p:nvPr/>
      </p:nvGrpSpPr>
      <p:grpSpPr>
        <a:xfrm>
          <a:off x="0" y="0"/>
          <a:ext cx="0" cy="0"/>
          <a:chOff x="0" y="0"/>
          <a:chExt cx="0" cy="0"/>
        </a:xfrm>
      </p:grpSpPr>
      <p:pic>
        <p:nvPicPr>
          <p:cNvPr id="72" name="Google Shape;72;p17"/>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73" name="Google Shape;73;p17"/>
          <p:cNvSpPr txBox="1"/>
          <p:nvPr>
            <p:ph type="title"/>
          </p:nvPr>
        </p:nvSpPr>
        <p:spPr>
          <a:xfrm>
            <a:off x="270000" y="1113588"/>
            <a:ext cx="7947000"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2300"/>
              <a:buFont typeface="Arial"/>
              <a:buNone/>
              <a:defRPr sz="23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ox - Blue">
  <p:cSld name="Three Box - Blue">
    <p:spTree>
      <p:nvGrpSpPr>
        <p:cNvPr id="74" name="Shape 74"/>
        <p:cNvGrpSpPr/>
        <p:nvPr/>
      </p:nvGrpSpPr>
      <p:grpSpPr>
        <a:xfrm>
          <a:off x="0" y="0"/>
          <a:ext cx="0" cy="0"/>
          <a:chOff x="0" y="0"/>
          <a:chExt cx="0" cy="0"/>
        </a:xfrm>
      </p:grpSpPr>
      <p:pic>
        <p:nvPicPr>
          <p:cNvPr id="75" name="Google Shape;75;p18"/>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76" name="Google Shape;76;p18"/>
          <p:cNvSpPr/>
          <p:nvPr/>
        </p:nvSpPr>
        <p:spPr>
          <a:xfrm>
            <a:off x="6195068" y="1080000"/>
            <a:ext cx="2678932" cy="3603243"/>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7" name="Google Shape;77;p18"/>
          <p:cNvSpPr txBox="1"/>
          <p:nvPr>
            <p:ph idx="1" type="body"/>
          </p:nvPr>
        </p:nvSpPr>
        <p:spPr>
          <a:xfrm>
            <a:off x="6195068" y="1080000"/>
            <a:ext cx="2678932" cy="3598320"/>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 name="Google Shape;78;p18"/>
          <p:cNvSpPr/>
          <p:nvPr/>
        </p:nvSpPr>
        <p:spPr>
          <a:xfrm>
            <a:off x="3232534" y="1080000"/>
            <a:ext cx="2688000" cy="3603243"/>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9" name="Google Shape;79;p18"/>
          <p:cNvSpPr txBox="1"/>
          <p:nvPr>
            <p:ph idx="2" type="body"/>
          </p:nvPr>
        </p:nvSpPr>
        <p:spPr>
          <a:xfrm>
            <a:off x="3232535" y="1080000"/>
            <a:ext cx="2688000" cy="3603243"/>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0" name="Google Shape;80;p18"/>
          <p:cNvSpPr/>
          <p:nvPr/>
        </p:nvSpPr>
        <p:spPr>
          <a:xfrm>
            <a:off x="270000" y="1079999"/>
            <a:ext cx="2688000" cy="3603244"/>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1" name="Google Shape;81;p18"/>
          <p:cNvSpPr txBox="1"/>
          <p:nvPr>
            <p:ph idx="3" type="body"/>
          </p:nvPr>
        </p:nvSpPr>
        <p:spPr>
          <a:xfrm>
            <a:off x="270000" y="1079999"/>
            <a:ext cx="2688000"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 name="Google Shape;82;p18"/>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3" name="Google Shape;83;p18"/>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Blue">
  <p:cSld name="Section Title - Blue">
    <p:spTree>
      <p:nvGrpSpPr>
        <p:cNvPr id="84" name="Shape 84"/>
        <p:cNvGrpSpPr/>
        <p:nvPr/>
      </p:nvGrpSpPr>
      <p:grpSpPr>
        <a:xfrm>
          <a:off x="0" y="0"/>
          <a:ext cx="0" cy="0"/>
          <a:chOff x="0" y="0"/>
          <a:chExt cx="0" cy="0"/>
        </a:xfrm>
      </p:grpSpPr>
      <p:sp>
        <p:nvSpPr>
          <p:cNvPr id="85" name="Google Shape;85;p19"/>
          <p:cNvSpPr/>
          <p:nvPr/>
        </p:nvSpPr>
        <p:spPr>
          <a:xfrm>
            <a:off x="0" y="0"/>
            <a:ext cx="9144000" cy="5143500"/>
          </a:xfrm>
          <a:prstGeom prst="rect">
            <a:avLst/>
          </a:prstGeom>
          <a:solidFill>
            <a:schemeClr val="dk1"/>
          </a:solidFill>
          <a:ln>
            <a:noFill/>
          </a:ln>
        </p:spPr>
        <p:txBody>
          <a:bodyPr anchorCtr="0" anchor="ctr" bIns="34275" lIns="67500"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86" name="Google Shape;86;p19"/>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87" name="Google Shape;87;p19"/>
          <p:cNvSpPr txBox="1"/>
          <p:nvPr>
            <p:ph type="title"/>
          </p:nvPr>
        </p:nvSpPr>
        <p:spPr>
          <a:xfrm>
            <a:off x="270000" y="1113588"/>
            <a:ext cx="7947000"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2300"/>
              <a:buFont typeface="Arial"/>
              <a:buNone/>
              <a:defRPr sz="23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 Only - Pic 01">
  <p:cSld name="Open Slide - Title Only - Pic 01">
    <p:spTree>
      <p:nvGrpSpPr>
        <p:cNvPr id="88" name="Shape 88"/>
        <p:cNvGrpSpPr/>
        <p:nvPr/>
      </p:nvGrpSpPr>
      <p:grpSpPr>
        <a:xfrm>
          <a:off x="0" y="0"/>
          <a:ext cx="0" cy="0"/>
          <a:chOff x="0" y="0"/>
          <a:chExt cx="0" cy="0"/>
        </a:xfrm>
      </p:grpSpPr>
      <p:pic>
        <p:nvPicPr>
          <p:cNvPr descr="A boat in the ocean&#10;&#10;AI-generated content may be incorrect." id="89" name="Google Shape;89;p20"/>
          <p:cNvPicPr preferRelativeResize="0"/>
          <p:nvPr/>
        </p:nvPicPr>
        <p:blipFill rotWithShape="1">
          <a:blip r:embed="rId2">
            <a:alphaModFix/>
          </a:blip>
          <a:srcRect b="0" l="0" r="0" t="0"/>
          <a:stretch/>
        </p:blipFill>
        <p:spPr>
          <a:xfrm>
            <a:off x="-19284" y="0"/>
            <a:ext cx="9163284" cy="5143500"/>
          </a:xfrm>
          <a:prstGeom prst="rect">
            <a:avLst/>
          </a:prstGeom>
          <a:noFill/>
          <a:ln>
            <a:noFill/>
          </a:ln>
        </p:spPr>
      </p:pic>
      <p:sp>
        <p:nvSpPr>
          <p:cNvPr id="90" name="Google Shape;90;p20"/>
          <p:cNvSpPr/>
          <p:nvPr>
            <p:ph idx="2" type="pic"/>
          </p:nvPr>
        </p:nvSpPr>
        <p:spPr>
          <a:xfrm>
            <a:off x="-19284" y="3499"/>
            <a:ext cx="9163284" cy="5143500"/>
          </a:xfrm>
          <a:prstGeom prst="rect">
            <a:avLst/>
          </a:prstGeom>
          <a:noFill/>
          <a:ln>
            <a:noFill/>
          </a:ln>
        </p:spPr>
      </p:sp>
      <p:pic>
        <p:nvPicPr>
          <p:cNvPr descr="A black background with white text&#10;&#10;AI-generated content may be incorrect." id="91" name="Google Shape;91;p20"/>
          <p:cNvPicPr preferRelativeResize="0"/>
          <p:nvPr/>
        </p:nvPicPr>
        <p:blipFill rotWithShape="1">
          <a:blip r:embed="rId3">
            <a:alphaModFix/>
          </a:blip>
          <a:srcRect b="0" l="0" r="0" t="0"/>
          <a:stretch/>
        </p:blipFill>
        <p:spPr>
          <a:xfrm>
            <a:off x="927000" y="3327834"/>
            <a:ext cx="879803" cy="291872"/>
          </a:xfrm>
          <a:prstGeom prst="rect">
            <a:avLst/>
          </a:prstGeom>
          <a:noFill/>
          <a:ln>
            <a:noFill/>
          </a:ln>
        </p:spPr>
      </p:pic>
      <p:sp>
        <p:nvSpPr>
          <p:cNvPr id="92" name="Google Shape;92;p20"/>
          <p:cNvSpPr/>
          <p:nvPr>
            <p:ph idx="3" type="pic"/>
          </p:nvPr>
        </p:nvSpPr>
        <p:spPr>
          <a:xfrm>
            <a:off x="927001" y="3327834"/>
            <a:ext cx="879803" cy="291872"/>
          </a:xfrm>
          <a:prstGeom prst="rect">
            <a:avLst/>
          </a:prstGeom>
          <a:noFill/>
          <a:ln>
            <a:noFill/>
          </a:ln>
        </p:spPr>
      </p:sp>
      <p:sp>
        <p:nvSpPr>
          <p:cNvPr id="93" name="Google Shape;93;p20"/>
          <p:cNvSpPr txBox="1"/>
          <p:nvPr>
            <p:ph type="ctrTitle"/>
          </p:nvPr>
        </p:nvSpPr>
        <p:spPr>
          <a:xfrm>
            <a:off x="927000"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 Only - Pic 02">
  <p:cSld name="Open Slide - Title Only - Pic 02">
    <p:spTree>
      <p:nvGrpSpPr>
        <p:cNvPr id="94" name="Shape 94"/>
        <p:cNvGrpSpPr/>
        <p:nvPr/>
      </p:nvGrpSpPr>
      <p:grpSpPr>
        <a:xfrm>
          <a:off x="0" y="0"/>
          <a:ext cx="0" cy="0"/>
          <a:chOff x="0" y="0"/>
          <a:chExt cx="0" cy="0"/>
        </a:xfrm>
      </p:grpSpPr>
      <p:pic>
        <p:nvPicPr>
          <p:cNvPr descr="A surface of water with sunlight shining through&#10;&#10;AI-generated content may be incorrect." id="95" name="Google Shape;95;p21"/>
          <p:cNvPicPr preferRelativeResize="0"/>
          <p:nvPr/>
        </p:nvPicPr>
        <p:blipFill rotWithShape="1">
          <a:blip r:embed="rId2">
            <a:alphaModFix/>
          </a:blip>
          <a:srcRect b="0" l="0" r="0" t="0"/>
          <a:stretch/>
        </p:blipFill>
        <p:spPr>
          <a:xfrm>
            <a:off x="0" y="1"/>
            <a:ext cx="9144000" cy="5143500"/>
          </a:xfrm>
          <a:prstGeom prst="rect">
            <a:avLst/>
          </a:prstGeom>
          <a:noFill/>
          <a:ln>
            <a:noFill/>
          </a:ln>
        </p:spPr>
      </p:pic>
      <p:sp>
        <p:nvSpPr>
          <p:cNvPr id="96" name="Google Shape;96;p21"/>
          <p:cNvSpPr/>
          <p:nvPr>
            <p:ph idx="2" type="pic"/>
          </p:nvPr>
        </p:nvSpPr>
        <p:spPr>
          <a:xfrm>
            <a:off x="0" y="0"/>
            <a:ext cx="9144000" cy="5143500"/>
          </a:xfrm>
          <a:prstGeom prst="rect">
            <a:avLst/>
          </a:prstGeom>
          <a:noFill/>
          <a:ln>
            <a:noFill/>
          </a:ln>
        </p:spPr>
      </p:sp>
      <p:pic>
        <p:nvPicPr>
          <p:cNvPr descr="A black background with white text&#10;&#10;AI-generated content may be incorrect." id="97" name="Google Shape;97;p21"/>
          <p:cNvPicPr preferRelativeResize="0"/>
          <p:nvPr/>
        </p:nvPicPr>
        <p:blipFill rotWithShape="1">
          <a:blip r:embed="rId3">
            <a:alphaModFix/>
          </a:blip>
          <a:srcRect b="0" l="0" r="0" t="0"/>
          <a:stretch/>
        </p:blipFill>
        <p:spPr>
          <a:xfrm>
            <a:off x="927000" y="3327834"/>
            <a:ext cx="879803" cy="291872"/>
          </a:xfrm>
          <a:prstGeom prst="rect">
            <a:avLst/>
          </a:prstGeom>
          <a:noFill/>
          <a:ln>
            <a:noFill/>
          </a:ln>
        </p:spPr>
      </p:pic>
      <p:sp>
        <p:nvSpPr>
          <p:cNvPr id="98" name="Google Shape;98;p21"/>
          <p:cNvSpPr/>
          <p:nvPr>
            <p:ph idx="3" type="pic"/>
          </p:nvPr>
        </p:nvSpPr>
        <p:spPr>
          <a:xfrm>
            <a:off x="927001" y="3327834"/>
            <a:ext cx="879803" cy="291872"/>
          </a:xfrm>
          <a:prstGeom prst="rect">
            <a:avLst/>
          </a:prstGeom>
          <a:noFill/>
          <a:ln>
            <a:noFill/>
          </a:ln>
        </p:spPr>
      </p:sp>
      <p:sp>
        <p:nvSpPr>
          <p:cNvPr id="99" name="Google Shape;99;p21"/>
          <p:cNvSpPr txBox="1"/>
          <p:nvPr>
            <p:ph type="ctrTitle"/>
          </p:nvPr>
        </p:nvSpPr>
        <p:spPr>
          <a:xfrm>
            <a:off x="927000"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 Only - Pic R">
  <p:cSld name="Open Slide - Title Only - Pic R">
    <p:spTree>
      <p:nvGrpSpPr>
        <p:cNvPr id="100" name="Shape 100"/>
        <p:cNvGrpSpPr/>
        <p:nvPr/>
      </p:nvGrpSpPr>
      <p:grpSpPr>
        <a:xfrm>
          <a:off x="0" y="0"/>
          <a:ext cx="0" cy="0"/>
          <a:chOff x="0" y="0"/>
          <a:chExt cx="0" cy="0"/>
        </a:xfrm>
      </p:grpSpPr>
      <p:pic>
        <p:nvPicPr>
          <p:cNvPr descr="A surface of water with sunlight shining through&#10;&#10;AI-generated content may be incorrect." id="101" name="Google Shape;101;p22"/>
          <p:cNvPicPr preferRelativeResize="0"/>
          <p:nvPr/>
        </p:nvPicPr>
        <p:blipFill rotWithShape="1">
          <a:blip r:embed="rId2">
            <a:alphaModFix/>
          </a:blip>
          <a:srcRect b="0" l="0" r="0" t="0"/>
          <a:stretch/>
        </p:blipFill>
        <p:spPr>
          <a:xfrm>
            <a:off x="3413471" y="0"/>
            <a:ext cx="5730530" cy="5143500"/>
          </a:xfrm>
          <a:prstGeom prst="rect">
            <a:avLst/>
          </a:prstGeom>
          <a:noFill/>
          <a:ln>
            <a:noFill/>
          </a:ln>
        </p:spPr>
      </p:pic>
      <p:sp>
        <p:nvSpPr>
          <p:cNvPr id="102" name="Google Shape;102;p22"/>
          <p:cNvSpPr/>
          <p:nvPr>
            <p:ph idx="2" type="pic"/>
          </p:nvPr>
        </p:nvSpPr>
        <p:spPr>
          <a:xfrm>
            <a:off x="6299597" y="0"/>
            <a:ext cx="2844403" cy="5143500"/>
          </a:xfrm>
          <a:prstGeom prst="rect">
            <a:avLst/>
          </a:prstGeom>
          <a:noFill/>
          <a:ln>
            <a:noFill/>
          </a:ln>
        </p:spPr>
      </p:sp>
      <p:sp>
        <p:nvSpPr>
          <p:cNvPr id="103" name="Google Shape;103;p22"/>
          <p:cNvSpPr/>
          <p:nvPr/>
        </p:nvSpPr>
        <p:spPr>
          <a:xfrm>
            <a:off x="0" y="0"/>
            <a:ext cx="6300192" cy="5143500"/>
          </a:xfrm>
          <a:prstGeom prst="rect">
            <a:avLst/>
          </a:prstGeom>
          <a:solidFill>
            <a:srgbClr val="0D335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04" name="Google Shape;104;p22"/>
          <p:cNvPicPr preferRelativeResize="0"/>
          <p:nvPr/>
        </p:nvPicPr>
        <p:blipFill rotWithShape="1">
          <a:blip r:embed="rId3">
            <a:alphaModFix/>
          </a:blip>
          <a:srcRect b="0" l="0" r="0" t="0"/>
          <a:stretch/>
        </p:blipFill>
        <p:spPr>
          <a:xfrm>
            <a:off x="927000" y="3327834"/>
            <a:ext cx="879803" cy="291872"/>
          </a:xfrm>
          <a:prstGeom prst="rect">
            <a:avLst/>
          </a:prstGeom>
          <a:noFill/>
          <a:ln>
            <a:noFill/>
          </a:ln>
        </p:spPr>
      </p:pic>
      <p:sp>
        <p:nvSpPr>
          <p:cNvPr id="105" name="Google Shape;105;p22"/>
          <p:cNvSpPr txBox="1"/>
          <p:nvPr>
            <p:ph type="ctrTitle"/>
          </p:nvPr>
        </p:nvSpPr>
        <p:spPr>
          <a:xfrm>
            <a:off x="927000"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 Only - Pic L">
  <p:cSld name="Open Slide - Title Only - Pic L">
    <p:spTree>
      <p:nvGrpSpPr>
        <p:cNvPr id="106" name="Shape 106"/>
        <p:cNvGrpSpPr/>
        <p:nvPr/>
      </p:nvGrpSpPr>
      <p:grpSpPr>
        <a:xfrm>
          <a:off x="0" y="0"/>
          <a:ext cx="0" cy="0"/>
          <a:chOff x="0" y="0"/>
          <a:chExt cx="0" cy="0"/>
        </a:xfrm>
      </p:grpSpPr>
      <p:pic>
        <p:nvPicPr>
          <p:cNvPr descr="A surface of water with sunlight shining through&#10;&#10;AI-generated content may be incorrect." id="107" name="Google Shape;107;p23"/>
          <p:cNvPicPr preferRelativeResize="0"/>
          <p:nvPr/>
        </p:nvPicPr>
        <p:blipFill rotWithShape="1">
          <a:blip r:embed="rId2">
            <a:alphaModFix/>
          </a:blip>
          <a:srcRect b="0" l="0" r="0" t="0"/>
          <a:stretch/>
        </p:blipFill>
        <p:spPr>
          <a:xfrm>
            <a:off x="5408" y="0"/>
            <a:ext cx="3924414" cy="5143500"/>
          </a:xfrm>
          <a:prstGeom prst="rect">
            <a:avLst/>
          </a:prstGeom>
          <a:noFill/>
          <a:ln>
            <a:noFill/>
          </a:ln>
        </p:spPr>
      </p:pic>
      <p:sp>
        <p:nvSpPr>
          <p:cNvPr id="108" name="Google Shape;108;p23"/>
          <p:cNvSpPr/>
          <p:nvPr>
            <p:ph idx="2" type="pic"/>
          </p:nvPr>
        </p:nvSpPr>
        <p:spPr>
          <a:xfrm>
            <a:off x="0" y="0"/>
            <a:ext cx="2832993" cy="5143500"/>
          </a:xfrm>
          <a:prstGeom prst="rect">
            <a:avLst/>
          </a:prstGeom>
          <a:noFill/>
          <a:ln>
            <a:noFill/>
          </a:ln>
        </p:spPr>
      </p:sp>
      <p:sp>
        <p:nvSpPr>
          <p:cNvPr id="109" name="Google Shape;109;p23"/>
          <p:cNvSpPr/>
          <p:nvPr/>
        </p:nvSpPr>
        <p:spPr>
          <a:xfrm>
            <a:off x="2838401"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10" name="Google Shape;110;p23"/>
          <p:cNvPicPr preferRelativeResize="0"/>
          <p:nvPr/>
        </p:nvPicPr>
        <p:blipFill rotWithShape="1">
          <a:blip r:embed="rId3">
            <a:alphaModFix/>
          </a:blip>
          <a:srcRect b="0" l="0" r="0" t="0"/>
          <a:stretch/>
        </p:blipFill>
        <p:spPr>
          <a:xfrm>
            <a:off x="3123221" y="3327834"/>
            <a:ext cx="879802" cy="291872"/>
          </a:xfrm>
          <a:prstGeom prst="rect">
            <a:avLst/>
          </a:prstGeom>
          <a:noFill/>
          <a:ln>
            <a:noFill/>
          </a:ln>
        </p:spPr>
      </p:pic>
      <p:sp>
        <p:nvSpPr>
          <p:cNvPr id="111" name="Google Shape;111;p23"/>
          <p:cNvSpPr txBox="1"/>
          <p:nvPr>
            <p:ph type="ctrTitle"/>
          </p:nvPr>
        </p:nvSpPr>
        <p:spPr>
          <a:xfrm>
            <a:off x="3123222"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 Only - Blue">
  <p:cSld name="Open Slide - Title Only - Blue">
    <p:spTree>
      <p:nvGrpSpPr>
        <p:cNvPr id="112" name="Shape 112"/>
        <p:cNvGrpSpPr/>
        <p:nvPr/>
      </p:nvGrpSpPr>
      <p:grpSpPr>
        <a:xfrm>
          <a:off x="0" y="0"/>
          <a:ext cx="0" cy="0"/>
          <a:chOff x="0" y="0"/>
          <a:chExt cx="0" cy="0"/>
        </a:xfrm>
      </p:grpSpPr>
      <p:sp>
        <p:nvSpPr>
          <p:cNvPr id="113" name="Google Shape;113;p24"/>
          <p:cNvSpPr/>
          <p:nvPr/>
        </p:nvSpPr>
        <p:spPr>
          <a:xfrm>
            <a:off x="0" y="0"/>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4" name="Google Shape;114;p24"/>
          <p:cNvSpPr txBox="1"/>
          <p:nvPr>
            <p:ph type="ctrTitle"/>
          </p:nvPr>
        </p:nvSpPr>
        <p:spPr>
          <a:xfrm>
            <a:off x="927000"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pic>
        <p:nvPicPr>
          <p:cNvPr descr="A black background with white text&#10;&#10;AI-generated content may be incorrect." id="115" name="Google Shape;115;p24"/>
          <p:cNvPicPr preferRelativeResize="0"/>
          <p:nvPr/>
        </p:nvPicPr>
        <p:blipFill rotWithShape="1">
          <a:blip r:embed="rId2">
            <a:alphaModFix/>
          </a:blip>
          <a:srcRect b="0" l="0" r="0" t="0"/>
          <a:stretch/>
        </p:blipFill>
        <p:spPr>
          <a:xfrm>
            <a:off x="927000" y="3327834"/>
            <a:ext cx="879803" cy="291872"/>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 - Pic 01">
  <p:cSld name="Open Slide - Title/Sub 01 - Pic 01">
    <p:spTree>
      <p:nvGrpSpPr>
        <p:cNvPr id="116" name="Shape 116"/>
        <p:cNvGrpSpPr/>
        <p:nvPr/>
      </p:nvGrpSpPr>
      <p:grpSpPr>
        <a:xfrm>
          <a:off x="0" y="0"/>
          <a:ext cx="0" cy="0"/>
          <a:chOff x="0" y="0"/>
          <a:chExt cx="0" cy="0"/>
        </a:xfrm>
      </p:grpSpPr>
      <p:pic>
        <p:nvPicPr>
          <p:cNvPr descr="A boat in the ocean&#10;&#10;AI-generated content may be incorrect." id="117" name="Google Shape;117;p25"/>
          <p:cNvPicPr preferRelativeResize="0"/>
          <p:nvPr/>
        </p:nvPicPr>
        <p:blipFill rotWithShape="1">
          <a:blip r:embed="rId2">
            <a:alphaModFix/>
          </a:blip>
          <a:srcRect b="0" l="0" r="0" t="0"/>
          <a:stretch/>
        </p:blipFill>
        <p:spPr>
          <a:xfrm>
            <a:off x="-19284" y="0"/>
            <a:ext cx="9163284" cy="5143500"/>
          </a:xfrm>
          <a:prstGeom prst="rect">
            <a:avLst/>
          </a:prstGeom>
          <a:noFill/>
          <a:ln>
            <a:noFill/>
          </a:ln>
        </p:spPr>
      </p:pic>
      <p:sp>
        <p:nvSpPr>
          <p:cNvPr id="118" name="Google Shape;118;p25"/>
          <p:cNvSpPr/>
          <p:nvPr>
            <p:ph idx="2" type="pic"/>
          </p:nvPr>
        </p:nvSpPr>
        <p:spPr>
          <a:xfrm>
            <a:off x="0" y="0"/>
            <a:ext cx="9144000" cy="5143500"/>
          </a:xfrm>
          <a:prstGeom prst="rect">
            <a:avLst/>
          </a:prstGeom>
          <a:noFill/>
          <a:ln>
            <a:noFill/>
          </a:ln>
        </p:spPr>
      </p:sp>
      <p:pic>
        <p:nvPicPr>
          <p:cNvPr descr="A black background with white text&#10;&#10;AI-generated content may be incorrect." id="119" name="Google Shape;119;p25"/>
          <p:cNvPicPr preferRelativeResize="0"/>
          <p:nvPr/>
        </p:nvPicPr>
        <p:blipFill rotWithShape="1">
          <a:blip r:embed="rId3">
            <a:alphaModFix/>
          </a:blip>
          <a:srcRect b="0" l="0" r="0" t="0"/>
          <a:stretch/>
        </p:blipFill>
        <p:spPr>
          <a:xfrm>
            <a:off x="927000" y="3701180"/>
            <a:ext cx="879803" cy="291872"/>
          </a:xfrm>
          <a:prstGeom prst="rect">
            <a:avLst/>
          </a:prstGeom>
          <a:noFill/>
          <a:ln>
            <a:noFill/>
          </a:ln>
        </p:spPr>
      </p:pic>
      <p:sp>
        <p:nvSpPr>
          <p:cNvPr id="120" name="Google Shape;120;p25"/>
          <p:cNvSpPr/>
          <p:nvPr>
            <p:ph idx="3" type="pic"/>
          </p:nvPr>
        </p:nvSpPr>
        <p:spPr>
          <a:xfrm>
            <a:off x="927001" y="3701180"/>
            <a:ext cx="879803" cy="291872"/>
          </a:xfrm>
          <a:prstGeom prst="rect">
            <a:avLst/>
          </a:prstGeom>
          <a:noFill/>
          <a:ln>
            <a:noFill/>
          </a:ln>
        </p:spPr>
      </p:sp>
      <p:sp>
        <p:nvSpPr>
          <p:cNvPr id="121" name="Google Shape;121;p25"/>
          <p:cNvSpPr txBox="1"/>
          <p:nvPr>
            <p:ph idx="1" type="subTitle"/>
          </p:nvPr>
        </p:nvSpPr>
        <p:spPr>
          <a:xfrm>
            <a:off x="927000" y="3111810"/>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22" name="Google Shape;122;p25"/>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 - Pic 02">
  <p:cSld name="Open Slide - Title/Sub 01 - Pic 02">
    <p:spTree>
      <p:nvGrpSpPr>
        <p:cNvPr id="123" name="Shape 123"/>
        <p:cNvGrpSpPr/>
        <p:nvPr/>
      </p:nvGrpSpPr>
      <p:grpSpPr>
        <a:xfrm>
          <a:off x="0" y="0"/>
          <a:ext cx="0" cy="0"/>
          <a:chOff x="0" y="0"/>
          <a:chExt cx="0" cy="0"/>
        </a:xfrm>
      </p:grpSpPr>
      <p:pic>
        <p:nvPicPr>
          <p:cNvPr descr="A surface of water with sunlight shining through&#10;&#10;AI-generated content may be incorrect." id="124" name="Google Shape;124;p26"/>
          <p:cNvPicPr preferRelativeResize="0"/>
          <p:nvPr/>
        </p:nvPicPr>
        <p:blipFill rotWithShape="1">
          <a:blip r:embed="rId2">
            <a:alphaModFix/>
          </a:blip>
          <a:srcRect b="0" l="0" r="0" t="0"/>
          <a:stretch/>
        </p:blipFill>
        <p:spPr>
          <a:xfrm>
            <a:off x="0" y="1"/>
            <a:ext cx="9144000" cy="5143500"/>
          </a:xfrm>
          <a:prstGeom prst="rect">
            <a:avLst/>
          </a:prstGeom>
          <a:noFill/>
          <a:ln>
            <a:noFill/>
          </a:ln>
        </p:spPr>
      </p:pic>
      <p:sp>
        <p:nvSpPr>
          <p:cNvPr id="125" name="Google Shape;125;p26"/>
          <p:cNvSpPr/>
          <p:nvPr>
            <p:ph idx="2" type="pic"/>
          </p:nvPr>
        </p:nvSpPr>
        <p:spPr>
          <a:xfrm>
            <a:off x="0" y="0"/>
            <a:ext cx="9144000" cy="5143500"/>
          </a:xfrm>
          <a:prstGeom prst="rect">
            <a:avLst/>
          </a:prstGeom>
          <a:noFill/>
          <a:ln>
            <a:noFill/>
          </a:ln>
        </p:spPr>
      </p:sp>
      <p:pic>
        <p:nvPicPr>
          <p:cNvPr descr="A black background with white text&#10;&#10;AI-generated content may be incorrect." id="126" name="Google Shape;126;p26"/>
          <p:cNvPicPr preferRelativeResize="0"/>
          <p:nvPr/>
        </p:nvPicPr>
        <p:blipFill rotWithShape="1">
          <a:blip r:embed="rId3">
            <a:alphaModFix/>
          </a:blip>
          <a:srcRect b="0" l="0" r="0" t="0"/>
          <a:stretch/>
        </p:blipFill>
        <p:spPr>
          <a:xfrm>
            <a:off x="927000" y="3701180"/>
            <a:ext cx="879803" cy="291872"/>
          </a:xfrm>
          <a:prstGeom prst="rect">
            <a:avLst/>
          </a:prstGeom>
          <a:noFill/>
          <a:ln>
            <a:noFill/>
          </a:ln>
        </p:spPr>
      </p:pic>
      <p:sp>
        <p:nvSpPr>
          <p:cNvPr id="127" name="Google Shape;127;p26"/>
          <p:cNvSpPr/>
          <p:nvPr>
            <p:ph idx="3" type="pic"/>
          </p:nvPr>
        </p:nvSpPr>
        <p:spPr>
          <a:xfrm>
            <a:off x="927001" y="3701180"/>
            <a:ext cx="879803" cy="291872"/>
          </a:xfrm>
          <a:prstGeom prst="rect">
            <a:avLst/>
          </a:prstGeom>
          <a:noFill/>
          <a:ln>
            <a:noFill/>
          </a:ln>
        </p:spPr>
      </p:sp>
      <p:sp>
        <p:nvSpPr>
          <p:cNvPr id="128" name="Google Shape;128;p26"/>
          <p:cNvSpPr txBox="1"/>
          <p:nvPr>
            <p:ph idx="1" type="subTitle"/>
          </p:nvPr>
        </p:nvSpPr>
        <p:spPr>
          <a:xfrm>
            <a:off x="927000" y="3111810"/>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29" name="Google Shape;129;p26"/>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 - Pic R">
  <p:cSld name="Open Slide - Title/Sub 01 - Pic R">
    <p:spTree>
      <p:nvGrpSpPr>
        <p:cNvPr id="130" name="Shape 130"/>
        <p:cNvGrpSpPr/>
        <p:nvPr/>
      </p:nvGrpSpPr>
      <p:grpSpPr>
        <a:xfrm>
          <a:off x="0" y="0"/>
          <a:ext cx="0" cy="0"/>
          <a:chOff x="0" y="0"/>
          <a:chExt cx="0" cy="0"/>
        </a:xfrm>
      </p:grpSpPr>
      <p:pic>
        <p:nvPicPr>
          <p:cNvPr descr="A surface of water with sunlight shining through&#10;&#10;AI-generated content may be incorrect." id="131" name="Google Shape;131;p27"/>
          <p:cNvPicPr preferRelativeResize="0"/>
          <p:nvPr/>
        </p:nvPicPr>
        <p:blipFill rotWithShape="1">
          <a:blip r:embed="rId2">
            <a:alphaModFix/>
          </a:blip>
          <a:srcRect b="0" l="0" r="0" t="0"/>
          <a:stretch/>
        </p:blipFill>
        <p:spPr>
          <a:xfrm>
            <a:off x="3413471" y="0"/>
            <a:ext cx="5730530" cy="5143500"/>
          </a:xfrm>
          <a:prstGeom prst="rect">
            <a:avLst/>
          </a:prstGeom>
          <a:noFill/>
          <a:ln>
            <a:noFill/>
          </a:ln>
        </p:spPr>
      </p:pic>
      <p:sp>
        <p:nvSpPr>
          <p:cNvPr id="132" name="Google Shape;132;p27"/>
          <p:cNvSpPr/>
          <p:nvPr>
            <p:ph idx="2" type="pic"/>
          </p:nvPr>
        </p:nvSpPr>
        <p:spPr>
          <a:xfrm>
            <a:off x="6299597" y="0"/>
            <a:ext cx="2844403" cy="5143500"/>
          </a:xfrm>
          <a:prstGeom prst="rect">
            <a:avLst/>
          </a:prstGeom>
          <a:noFill/>
          <a:ln>
            <a:noFill/>
          </a:ln>
        </p:spPr>
      </p:sp>
      <p:sp>
        <p:nvSpPr>
          <p:cNvPr id="133" name="Google Shape;133;p27"/>
          <p:cNvSpPr/>
          <p:nvPr/>
        </p:nvSpPr>
        <p:spPr>
          <a:xfrm>
            <a:off x="0"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34" name="Google Shape;134;p27"/>
          <p:cNvPicPr preferRelativeResize="0"/>
          <p:nvPr/>
        </p:nvPicPr>
        <p:blipFill rotWithShape="1">
          <a:blip r:embed="rId3">
            <a:alphaModFix/>
          </a:blip>
          <a:srcRect b="0" l="0" r="0" t="0"/>
          <a:stretch/>
        </p:blipFill>
        <p:spPr>
          <a:xfrm>
            <a:off x="927000" y="3701180"/>
            <a:ext cx="879803" cy="291872"/>
          </a:xfrm>
          <a:prstGeom prst="rect">
            <a:avLst/>
          </a:prstGeom>
          <a:noFill/>
          <a:ln>
            <a:noFill/>
          </a:ln>
        </p:spPr>
      </p:pic>
      <p:sp>
        <p:nvSpPr>
          <p:cNvPr id="135" name="Google Shape;135;p27"/>
          <p:cNvSpPr txBox="1"/>
          <p:nvPr>
            <p:ph idx="1" type="subTitle"/>
          </p:nvPr>
        </p:nvSpPr>
        <p:spPr>
          <a:xfrm>
            <a:off x="927000" y="3111810"/>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6" name="Google Shape;136;p27"/>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 - Pic L">
  <p:cSld name="Open Slide - Title/Sub 01 - Pic L">
    <p:spTree>
      <p:nvGrpSpPr>
        <p:cNvPr id="137" name="Shape 137"/>
        <p:cNvGrpSpPr/>
        <p:nvPr/>
      </p:nvGrpSpPr>
      <p:grpSpPr>
        <a:xfrm>
          <a:off x="0" y="0"/>
          <a:ext cx="0" cy="0"/>
          <a:chOff x="0" y="0"/>
          <a:chExt cx="0" cy="0"/>
        </a:xfrm>
      </p:grpSpPr>
      <p:pic>
        <p:nvPicPr>
          <p:cNvPr descr="A surface of water with sunlight shining through&#10;&#10;AI-generated content may be incorrect." id="138" name="Google Shape;138;p28"/>
          <p:cNvPicPr preferRelativeResize="0"/>
          <p:nvPr/>
        </p:nvPicPr>
        <p:blipFill rotWithShape="1">
          <a:blip r:embed="rId2">
            <a:alphaModFix/>
          </a:blip>
          <a:srcRect b="0" l="0" r="0" t="0"/>
          <a:stretch/>
        </p:blipFill>
        <p:spPr>
          <a:xfrm>
            <a:off x="5408" y="0"/>
            <a:ext cx="3924414" cy="5143500"/>
          </a:xfrm>
          <a:prstGeom prst="rect">
            <a:avLst/>
          </a:prstGeom>
          <a:noFill/>
          <a:ln>
            <a:noFill/>
          </a:ln>
        </p:spPr>
      </p:pic>
      <p:sp>
        <p:nvSpPr>
          <p:cNvPr id="139" name="Google Shape;139;p28"/>
          <p:cNvSpPr/>
          <p:nvPr>
            <p:ph idx="2" type="pic"/>
          </p:nvPr>
        </p:nvSpPr>
        <p:spPr>
          <a:xfrm>
            <a:off x="0" y="0"/>
            <a:ext cx="2832993" cy="5143500"/>
          </a:xfrm>
          <a:prstGeom prst="rect">
            <a:avLst/>
          </a:prstGeom>
          <a:noFill/>
          <a:ln>
            <a:noFill/>
          </a:ln>
        </p:spPr>
      </p:sp>
      <p:sp>
        <p:nvSpPr>
          <p:cNvPr id="140" name="Google Shape;140;p28"/>
          <p:cNvSpPr/>
          <p:nvPr/>
        </p:nvSpPr>
        <p:spPr>
          <a:xfrm>
            <a:off x="2838401"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41" name="Google Shape;141;p28"/>
          <p:cNvPicPr preferRelativeResize="0"/>
          <p:nvPr/>
        </p:nvPicPr>
        <p:blipFill rotWithShape="1">
          <a:blip r:embed="rId3">
            <a:alphaModFix/>
          </a:blip>
          <a:srcRect b="0" l="0" r="0" t="0"/>
          <a:stretch/>
        </p:blipFill>
        <p:spPr>
          <a:xfrm>
            <a:off x="3123221" y="3701180"/>
            <a:ext cx="879802" cy="291872"/>
          </a:xfrm>
          <a:prstGeom prst="rect">
            <a:avLst/>
          </a:prstGeom>
          <a:noFill/>
          <a:ln>
            <a:noFill/>
          </a:ln>
        </p:spPr>
      </p:pic>
      <p:sp>
        <p:nvSpPr>
          <p:cNvPr id="142" name="Google Shape;142;p28"/>
          <p:cNvSpPr txBox="1"/>
          <p:nvPr>
            <p:ph idx="1" type="subTitle"/>
          </p:nvPr>
        </p:nvSpPr>
        <p:spPr>
          <a:xfrm>
            <a:off x="3123222" y="3111810"/>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3" name="Google Shape;143;p28"/>
          <p:cNvSpPr txBox="1"/>
          <p:nvPr>
            <p:ph type="ctrTitle"/>
          </p:nvPr>
        </p:nvSpPr>
        <p:spPr>
          <a:xfrm>
            <a:off x="3123222"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 - Blue">
  <p:cSld name="Open Slide - Title/Sub 01 - Blue">
    <p:spTree>
      <p:nvGrpSpPr>
        <p:cNvPr id="144" name="Shape 144"/>
        <p:cNvGrpSpPr/>
        <p:nvPr/>
      </p:nvGrpSpPr>
      <p:grpSpPr>
        <a:xfrm>
          <a:off x="0" y="0"/>
          <a:ext cx="0" cy="0"/>
          <a:chOff x="0" y="0"/>
          <a:chExt cx="0" cy="0"/>
        </a:xfrm>
      </p:grpSpPr>
      <p:sp>
        <p:nvSpPr>
          <p:cNvPr id="145" name="Google Shape;145;p29"/>
          <p:cNvSpPr/>
          <p:nvPr/>
        </p:nvSpPr>
        <p:spPr>
          <a:xfrm>
            <a:off x="0" y="0"/>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6" name="Google Shape;146;p29"/>
          <p:cNvSpPr txBox="1"/>
          <p:nvPr>
            <p:ph idx="1" type="subTitle"/>
          </p:nvPr>
        </p:nvSpPr>
        <p:spPr>
          <a:xfrm>
            <a:off x="927000" y="3111810"/>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pic>
        <p:nvPicPr>
          <p:cNvPr descr="A black background with white text&#10;&#10;AI-generated content may be incorrect." id="147" name="Google Shape;147;p29"/>
          <p:cNvPicPr preferRelativeResize="0"/>
          <p:nvPr/>
        </p:nvPicPr>
        <p:blipFill rotWithShape="1">
          <a:blip r:embed="rId2">
            <a:alphaModFix/>
          </a:blip>
          <a:srcRect b="0" l="0" r="0" t="0"/>
          <a:stretch/>
        </p:blipFill>
        <p:spPr>
          <a:xfrm>
            <a:off x="927000" y="3701180"/>
            <a:ext cx="879803" cy="291872"/>
          </a:xfrm>
          <a:prstGeom prst="rect">
            <a:avLst/>
          </a:prstGeom>
          <a:noFill/>
          <a:ln>
            <a:noFill/>
          </a:ln>
        </p:spPr>
      </p:pic>
      <p:sp>
        <p:nvSpPr>
          <p:cNvPr id="148" name="Google Shape;148;p29"/>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Sub02 - Pic 01">
  <p:cSld name="Open Slide - Title/Sub 01/Sub02 - Pic 01">
    <p:spTree>
      <p:nvGrpSpPr>
        <p:cNvPr id="149" name="Shape 149"/>
        <p:cNvGrpSpPr/>
        <p:nvPr/>
      </p:nvGrpSpPr>
      <p:grpSpPr>
        <a:xfrm>
          <a:off x="0" y="0"/>
          <a:ext cx="0" cy="0"/>
          <a:chOff x="0" y="0"/>
          <a:chExt cx="0" cy="0"/>
        </a:xfrm>
      </p:grpSpPr>
      <p:pic>
        <p:nvPicPr>
          <p:cNvPr descr="A boat in the ocean&#10;&#10;AI-generated content may be incorrect." id="150" name="Google Shape;150;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1" name="Google Shape;151;p30"/>
          <p:cNvSpPr/>
          <p:nvPr>
            <p:ph idx="2" type="pic"/>
          </p:nvPr>
        </p:nvSpPr>
        <p:spPr>
          <a:xfrm>
            <a:off x="0" y="0"/>
            <a:ext cx="9144000" cy="5143500"/>
          </a:xfrm>
          <a:prstGeom prst="rect">
            <a:avLst/>
          </a:prstGeom>
          <a:noFill/>
          <a:ln>
            <a:noFill/>
          </a:ln>
        </p:spPr>
      </p:sp>
      <p:pic>
        <p:nvPicPr>
          <p:cNvPr descr="A black background with white text&#10;&#10;AI-generated content may be incorrect." id="152" name="Google Shape;152;p30"/>
          <p:cNvPicPr preferRelativeResize="0"/>
          <p:nvPr/>
        </p:nvPicPr>
        <p:blipFill rotWithShape="1">
          <a:blip r:embed="rId3">
            <a:alphaModFix/>
          </a:blip>
          <a:srcRect b="0" l="0" r="0" t="0"/>
          <a:stretch/>
        </p:blipFill>
        <p:spPr>
          <a:xfrm>
            <a:off x="927000" y="3921870"/>
            <a:ext cx="879803" cy="291872"/>
          </a:xfrm>
          <a:prstGeom prst="rect">
            <a:avLst/>
          </a:prstGeom>
          <a:noFill/>
          <a:ln>
            <a:noFill/>
          </a:ln>
        </p:spPr>
      </p:pic>
      <p:sp>
        <p:nvSpPr>
          <p:cNvPr id="153" name="Google Shape;153;p30"/>
          <p:cNvSpPr/>
          <p:nvPr>
            <p:ph idx="3" type="pic"/>
          </p:nvPr>
        </p:nvSpPr>
        <p:spPr>
          <a:xfrm>
            <a:off x="927001" y="3921870"/>
            <a:ext cx="879803" cy="291872"/>
          </a:xfrm>
          <a:prstGeom prst="rect">
            <a:avLst/>
          </a:prstGeom>
          <a:noFill/>
          <a:ln>
            <a:noFill/>
          </a:ln>
        </p:spPr>
      </p:sp>
      <p:sp>
        <p:nvSpPr>
          <p:cNvPr id="154" name="Google Shape;154;p30"/>
          <p:cNvSpPr txBox="1"/>
          <p:nvPr>
            <p:ph idx="1" type="body"/>
          </p:nvPr>
        </p:nvSpPr>
        <p:spPr>
          <a:xfrm>
            <a:off x="927000" y="3651870"/>
            <a:ext cx="5373192" cy="270000"/>
          </a:xfrm>
          <a:prstGeom prst="rect">
            <a:avLst/>
          </a:prstGeom>
          <a:noFill/>
          <a:ln>
            <a:noFill/>
          </a:ln>
        </p:spPr>
        <p:txBody>
          <a:bodyPr anchorCtr="0" anchor="ctr" bIns="34275" lIns="67500" spcFirstLastPara="1" rIns="68575" wrap="square" tIns="34275">
            <a:norm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5" name="Google Shape;155;p30"/>
          <p:cNvSpPr txBox="1"/>
          <p:nvPr>
            <p:ph idx="4" type="subTitle"/>
          </p:nvPr>
        </p:nvSpPr>
        <p:spPr>
          <a:xfrm>
            <a:off x="927000" y="3003798"/>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56" name="Google Shape;156;p30"/>
          <p:cNvSpPr txBox="1"/>
          <p:nvPr>
            <p:ph type="ctrTitle"/>
          </p:nvPr>
        </p:nvSpPr>
        <p:spPr>
          <a:xfrm>
            <a:off x="927000" y="735546"/>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Sub02 - Pic 02">
  <p:cSld name="Open Slide - Title/Sub 01/Sub02 - Pic 02">
    <p:spTree>
      <p:nvGrpSpPr>
        <p:cNvPr id="157" name="Shape 157"/>
        <p:cNvGrpSpPr/>
        <p:nvPr/>
      </p:nvGrpSpPr>
      <p:grpSpPr>
        <a:xfrm>
          <a:off x="0" y="0"/>
          <a:ext cx="0" cy="0"/>
          <a:chOff x="0" y="0"/>
          <a:chExt cx="0" cy="0"/>
        </a:xfrm>
      </p:grpSpPr>
      <p:pic>
        <p:nvPicPr>
          <p:cNvPr descr="A surface of water with sunlight shining through&#10;&#10;AI-generated content may be incorrect." id="158" name="Google Shape;158;p31"/>
          <p:cNvPicPr preferRelativeResize="0"/>
          <p:nvPr/>
        </p:nvPicPr>
        <p:blipFill rotWithShape="1">
          <a:blip r:embed="rId2">
            <a:alphaModFix/>
          </a:blip>
          <a:srcRect b="0" l="0" r="0" t="0"/>
          <a:stretch/>
        </p:blipFill>
        <p:spPr>
          <a:xfrm>
            <a:off x="0" y="1"/>
            <a:ext cx="9144000" cy="5143500"/>
          </a:xfrm>
          <a:prstGeom prst="rect">
            <a:avLst/>
          </a:prstGeom>
          <a:noFill/>
          <a:ln>
            <a:noFill/>
          </a:ln>
        </p:spPr>
      </p:pic>
      <p:sp>
        <p:nvSpPr>
          <p:cNvPr id="159" name="Google Shape;159;p31"/>
          <p:cNvSpPr/>
          <p:nvPr>
            <p:ph idx="2" type="pic"/>
          </p:nvPr>
        </p:nvSpPr>
        <p:spPr>
          <a:xfrm>
            <a:off x="0" y="0"/>
            <a:ext cx="9144000" cy="5143500"/>
          </a:xfrm>
          <a:prstGeom prst="rect">
            <a:avLst/>
          </a:prstGeom>
          <a:noFill/>
          <a:ln>
            <a:noFill/>
          </a:ln>
        </p:spPr>
      </p:sp>
      <p:pic>
        <p:nvPicPr>
          <p:cNvPr descr="A black background with white text&#10;&#10;AI-generated content may be incorrect." id="160" name="Google Shape;160;p31"/>
          <p:cNvPicPr preferRelativeResize="0"/>
          <p:nvPr/>
        </p:nvPicPr>
        <p:blipFill rotWithShape="1">
          <a:blip r:embed="rId3">
            <a:alphaModFix/>
          </a:blip>
          <a:srcRect b="0" l="0" r="0" t="0"/>
          <a:stretch/>
        </p:blipFill>
        <p:spPr>
          <a:xfrm>
            <a:off x="927000" y="3921870"/>
            <a:ext cx="879803" cy="291872"/>
          </a:xfrm>
          <a:prstGeom prst="rect">
            <a:avLst/>
          </a:prstGeom>
          <a:noFill/>
          <a:ln>
            <a:noFill/>
          </a:ln>
        </p:spPr>
      </p:pic>
      <p:sp>
        <p:nvSpPr>
          <p:cNvPr id="161" name="Google Shape;161;p31"/>
          <p:cNvSpPr/>
          <p:nvPr>
            <p:ph idx="3" type="pic"/>
          </p:nvPr>
        </p:nvSpPr>
        <p:spPr>
          <a:xfrm>
            <a:off x="927001" y="3921870"/>
            <a:ext cx="879803" cy="291872"/>
          </a:xfrm>
          <a:prstGeom prst="rect">
            <a:avLst/>
          </a:prstGeom>
          <a:noFill/>
          <a:ln>
            <a:noFill/>
          </a:ln>
        </p:spPr>
      </p:sp>
      <p:sp>
        <p:nvSpPr>
          <p:cNvPr id="162" name="Google Shape;162;p31"/>
          <p:cNvSpPr txBox="1"/>
          <p:nvPr>
            <p:ph idx="1" type="body"/>
          </p:nvPr>
        </p:nvSpPr>
        <p:spPr>
          <a:xfrm>
            <a:off x="927000" y="3651870"/>
            <a:ext cx="5373192" cy="270000"/>
          </a:xfrm>
          <a:prstGeom prst="rect">
            <a:avLst/>
          </a:prstGeom>
          <a:noFill/>
          <a:ln>
            <a:noFill/>
          </a:ln>
        </p:spPr>
        <p:txBody>
          <a:bodyPr anchorCtr="0" anchor="ctr" bIns="34275" lIns="67500" spcFirstLastPara="1" rIns="68575" wrap="square" tIns="34275">
            <a:norm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3" name="Google Shape;163;p31"/>
          <p:cNvSpPr txBox="1"/>
          <p:nvPr>
            <p:ph idx="4" type="subTitle"/>
          </p:nvPr>
        </p:nvSpPr>
        <p:spPr>
          <a:xfrm>
            <a:off x="927000" y="3003798"/>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64" name="Google Shape;164;p31"/>
          <p:cNvSpPr txBox="1"/>
          <p:nvPr>
            <p:ph type="ctrTitle"/>
          </p:nvPr>
        </p:nvSpPr>
        <p:spPr>
          <a:xfrm>
            <a:off x="927000" y="735546"/>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Sub02 - Pic R">
  <p:cSld name="Open Slide - Title/Sub 01/Sub02 - Pic R">
    <p:spTree>
      <p:nvGrpSpPr>
        <p:cNvPr id="165" name="Shape 165"/>
        <p:cNvGrpSpPr/>
        <p:nvPr/>
      </p:nvGrpSpPr>
      <p:grpSpPr>
        <a:xfrm>
          <a:off x="0" y="0"/>
          <a:ext cx="0" cy="0"/>
          <a:chOff x="0" y="0"/>
          <a:chExt cx="0" cy="0"/>
        </a:xfrm>
      </p:grpSpPr>
      <p:pic>
        <p:nvPicPr>
          <p:cNvPr descr="A surface of water with sunlight shining through&#10;&#10;AI-generated content may be incorrect." id="166" name="Google Shape;166;p32"/>
          <p:cNvPicPr preferRelativeResize="0"/>
          <p:nvPr/>
        </p:nvPicPr>
        <p:blipFill rotWithShape="1">
          <a:blip r:embed="rId2">
            <a:alphaModFix/>
          </a:blip>
          <a:srcRect b="0" l="0" r="0" t="0"/>
          <a:stretch/>
        </p:blipFill>
        <p:spPr>
          <a:xfrm>
            <a:off x="3413471" y="0"/>
            <a:ext cx="5730530" cy="5143500"/>
          </a:xfrm>
          <a:prstGeom prst="rect">
            <a:avLst/>
          </a:prstGeom>
          <a:noFill/>
          <a:ln>
            <a:noFill/>
          </a:ln>
        </p:spPr>
      </p:pic>
      <p:sp>
        <p:nvSpPr>
          <p:cNvPr id="167" name="Google Shape;167;p32"/>
          <p:cNvSpPr/>
          <p:nvPr>
            <p:ph idx="2" type="pic"/>
          </p:nvPr>
        </p:nvSpPr>
        <p:spPr>
          <a:xfrm>
            <a:off x="6299597" y="0"/>
            <a:ext cx="2844403" cy="5143500"/>
          </a:xfrm>
          <a:prstGeom prst="rect">
            <a:avLst/>
          </a:prstGeom>
          <a:noFill/>
          <a:ln>
            <a:noFill/>
          </a:ln>
        </p:spPr>
      </p:sp>
      <p:sp>
        <p:nvSpPr>
          <p:cNvPr id="168" name="Google Shape;168;p32"/>
          <p:cNvSpPr/>
          <p:nvPr/>
        </p:nvSpPr>
        <p:spPr>
          <a:xfrm>
            <a:off x="0"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69" name="Google Shape;169;p32"/>
          <p:cNvPicPr preferRelativeResize="0"/>
          <p:nvPr/>
        </p:nvPicPr>
        <p:blipFill rotWithShape="1">
          <a:blip r:embed="rId3">
            <a:alphaModFix/>
          </a:blip>
          <a:srcRect b="0" l="0" r="0" t="0"/>
          <a:stretch/>
        </p:blipFill>
        <p:spPr>
          <a:xfrm>
            <a:off x="927000" y="3921870"/>
            <a:ext cx="879803" cy="291872"/>
          </a:xfrm>
          <a:prstGeom prst="rect">
            <a:avLst/>
          </a:prstGeom>
          <a:noFill/>
          <a:ln>
            <a:noFill/>
          </a:ln>
        </p:spPr>
      </p:pic>
      <p:sp>
        <p:nvSpPr>
          <p:cNvPr id="170" name="Google Shape;170;p32"/>
          <p:cNvSpPr txBox="1"/>
          <p:nvPr>
            <p:ph idx="1" type="body"/>
          </p:nvPr>
        </p:nvSpPr>
        <p:spPr>
          <a:xfrm>
            <a:off x="927000" y="3651870"/>
            <a:ext cx="5373192" cy="270000"/>
          </a:xfrm>
          <a:prstGeom prst="rect">
            <a:avLst/>
          </a:prstGeom>
          <a:noFill/>
          <a:ln>
            <a:noFill/>
          </a:ln>
        </p:spPr>
        <p:txBody>
          <a:bodyPr anchorCtr="0" anchor="ctr" bIns="34275" lIns="67500" spcFirstLastPara="1" rIns="68575" wrap="square" tIns="34275">
            <a:norm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1" name="Google Shape;171;p32"/>
          <p:cNvSpPr txBox="1"/>
          <p:nvPr>
            <p:ph idx="3" type="subTitle"/>
          </p:nvPr>
        </p:nvSpPr>
        <p:spPr>
          <a:xfrm>
            <a:off x="927000" y="3003798"/>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72" name="Google Shape;172;p32"/>
          <p:cNvSpPr txBox="1"/>
          <p:nvPr>
            <p:ph type="ctrTitle"/>
          </p:nvPr>
        </p:nvSpPr>
        <p:spPr>
          <a:xfrm>
            <a:off x="927000" y="735546"/>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Sub02 - Pic L">
  <p:cSld name="Open Slide - Title/Sub 01/Sub02 - Pic L">
    <p:spTree>
      <p:nvGrpSpPr>
        <p:cNvPr id="173" name="Shape 173"/>
        <p:cNvGrpSpPr/>
        <p:nvPr/>
      </p:nvGrpSpPr>
      <p:grpSpPr>
        <a:xfrm>
          <a:off x="0" y="0"/>
          <a:ext cx="0" cy="0"/>
          <a:chOff x="0" y="0"/>
          <a:chExt cx="0" cy="0"/>
        </a:xfrm>
      </p:grpSpPr>
      <p:pic>
        <p:nvPicPr>
          <p:cNvPr descr="A surface of water with sunlight shining through&#10;&#10;AI-generated content may be incorrect." id="174" name="Google Shape;174;p33"/>
          <p:cNvPicPr preferRelativeResize="0"/>
          <p:nvPr/>
        </p:nvPicPr>
        <p:blipFill rotWithShape="1">
          <a:blip r:embed="rId2">
            <a:alphaModFix/>
          </a:blip>
          <a:srcRect b="0" l="0" r="0" t="0"/>
          <a:stretch/>
        </p:blipFill>
        <p:spPr>
          <a:xfrm>
            <a:off x="0" y="0"/>
            <a:ext cx="3927059" cy="5143500"/>
          </a:xfrm>
          <a:prstGeom prst="rect">
            <a:avLst/>
          </a:prstGeom>
          <a:noFill/>
          <a:ln>
            <a:noFill/>
          </a:ln>
        </p:spPr>
      </p:pic>
      <p:sp>
        <p:nvSpPr>
          <p:cNvPr id="175" name="Google Shape;175;p33"/>
          <p:cNvSpPr/>
          <p:nvPr>
            <p:ph idx="2" type="pic"/>
          </p:nvPr>
        </p:nvSpPr>
        <p:spPr>
          <a:xfrm>
            <a:off x="0" y="0"/>
            <a:ext cx="2843808" cy="5164931"/>
          </a:xfrm>
          <a:prstGeom prst="rect">
            <a:avLst/>
          </a:prstGeom>
          <a:noFill/>
          <a:ln>
            <a:noFill/>
          </a:ln>
        </p:spPr>
      </p:sp>
      <p:sp>
        <p:nvSpPr>
          <p:cNvPr id="176" name="Google Shape;176;p33"/>
          <p:cNvSpPr/>
          <p:nvPr/>
        </p:nvSpPr>
        <p:spPr>
          <a:xfrm>
            <a:off x="2843808"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77" name="Google Shape;177;p33"/>
          <p:cNvPicPr preferRelativeResize="0"/>
          <p:nvPr/>
        </p:nvPicPr>
        <p:blipFill rotWithShape="1">
          <a:blip r:embed="rId3">
            <a:alphaModFix/>
          </a:blip>
          <a:srcRect b="0" l="0" r="0" t="0"/>
          <a:stretch/>
        </p:blipFill>
        <p:spPr>
          <a:xfrm>
            <a:off x="3123221" y="3921870"/>
            <a:ext cx="879802" cy="291872"/>
          </a:xfrm>
          <a:prstGeom prst="rect">
            <a:avLst/>
          </a:prstGeom>
          <a:noFill/>
          <a:ln>
            <a:noFill/>
          </a:ln>
        </p:spPr>
      </p:pic>
      <p:sp>
        <p:nvSpPr>
          <p:cNvPr id="178" name="Google Shape;178;p33"/>
          <p:cNvSpPr txBox="1"/>
          <p:nvPr>
            <p:ph idx="1" type="body"/>
          </p:nvPr>
        </p:nvSpPr>
        <p:spPr>
          <a:xfrm>
            <a:off x="3123222" y="3651870"/>
            <a:ext cx="5373192" cy="270000"/>
          </a:xfrm>
          <a:prstGeom prst="rect">
            <a:avLst/>
          </a:prstGeom>
          <a:noFill/>
          <a:ln>
            <a:noFill/>
          </a:ln>
        </p:spPr>
        <p:txBody>
          <a:bodyPr anchorCtr="0" anchor="ctr" bIns="34275" lIns="67500" spcFirstLastPara="1" rIns="68575" wrap="square" tIns="34275">
            <a:norm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79" name="Google Shape;179;p33"/>
          <p:cNvSpPr txBox="1"/>
          <p:nvPr>
            <p:ph idx="3" type="subTitle"/>
          </p:nvPr>
        </p:nvSpPr>
        <p:spPr>
          <a:xfrm>
            <a:off x="3123222" y="3003798"/>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80" name="Google Shape;180;p33"/>
          <p:cNvSpPr txBox="1"/>
          <p:nvPr>
            <p:ph type="ctrTitle"/>
          </p:nvPr>
        </p:nvSpPr>
        <p:spPr>
          <a:xfrm>
            <a:off x="3123222" y="735546"/>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 Slide - Title/Sub 01/Sub02 - Blue">
  <p:cSld name="Open Slide - Title/Sub 01/Sub02 - Blue">
    <p:spTree>
      <p:nvGrpSpPr>
        <p:cNvPr id="181" name="Shape 181"/>
        <p:cNvGrpSpPr/>
        <p:nvPr/>
      </p:nvGrpSpPr>
      <p:grpSpPr>
        <a:xfrm>
          <a:off x="0" y="0"/>
          <a:ext cx="0" cy="0"/>
          <a:chOff x="0" y="0"/>
          <a:chExt cx="0" cy="0"/>
        </a:xfrm>
      </p:grpSpPr>
      <p:sp>
        <p:nvSpPr>
          <p:cNvPr id="182" name="Google Shape;182;p34"/>
          <p:cNvSpPr/>
          <p:nvPr/>
        </p:nvSpPr>
        <p:spPr>
          <a:xfrm>
            <a:off x="0" y="0"/>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183" name="Google Shape;183;p34"/>
          <p:cNvPicPr preferRelativeResize="0"/>
          <p:nvPr/>
        </p:nvPicPr>
        <p:blipFill rotWithShape="1">
          <a:blip r:embed="rId2">
            <a:alphaModFix/>
          </a:blip>
          <a:srcRect b="0" l="0" r="0" t="0"/>
          <a:stretch/>
        </p:blipFill>
        <p:spPr>
          <a:xfrm>
            <a:off x="927000" y="3921870"/>
            <a:ext cx="879803" cy="291872"/>
          </a:xfrm>
          <a:prstGeom prst="rect">
            <a:avLst/>
          </a:prstGeom>
          <a:noFill/>
          <a:ln>
            <a:noFill/>
          </a:ln>
        </p:spPr>
      </p:pic>
      <p:sp>
        <p:nvSpPr>
          <p:cNvPr id="184" name="Google Shape;184;p34"/>
          <p:cNvSpPr txBox="1"/>
          <p:nvPr>
            <p:ph idx="1" type="body"/>
          </p:nvPr>
        </p:nvSpPr>
        <p:spPr>
          <a:xfrm>
            <a:off x="927000" y="3651870"/>
            <a:ext cx="5373192" cy="270000"/>
          </a:xfrm>
          <a:prstGeom prst="rect">
            <a:avLst/>
          </a:prstGeom>
          <a:noFill/>
          <a:ln>
            <a:noFill/>
          </a:ln>
        </p:spPr>
        <p:txBody>
          <a:bodyPr anchorCtr="0" anchor="ctr" bIns="34275" lIns="67500" spcFirstLastPara="1" rIns="68575" wrap="square" tIns="34275">
            <a:norm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5" name="Google Shape;185;p34"/>
          <p:cNvSpPr txBox="1"/>
          <p:nvPr>
            <p:ph idx="2" type="subTitle"/>
          </p:nvPr>
        </p:nvSpPr>
        <p:spPr>
          <a:xfrm>
            <a:off x="927000" y="3003798"/>
            <a:ext cx="5373192" cy="540000"/>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1200"/>
              <a:buNone/>
              <a:defRPr b="1" sz="12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86" name="Google Shape;186;p34"/>
          <p:cNvSpPr txBox="1"/>
          <p:nvPr>
            <p:ph type="ctrTitle"/>
          </p:nvPr>
        </p:nvSpPr>
        <p:spPr>
          <a:xfrm>
            <a:off x="927000" y="735546"/>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Blue - Pic L">
  <p:cSld name="Section Title - Blue - Pic L">
    <p:spTree>
      <p:nvGrpSpPr>
        <p:cNvPr id="187" name="Shape 187"/>
        <p:cNvGrpSpPr/>
        <p:nvPr/>
      </p:nvGrpSpPr>
      <p:grpSpPr>
        <a:xfrm>
          <a:off x="0" y="0"/>
          <a:ext cx="0" cy="0"/>
          <a:chOff x="0" y="0"/>
          <a:chExt cx="0" cy="0"/>
        </a:xfrm>
      </p:grpSpPr>
      <p:pic>
        <p:nvPicPr>
          <p:cNvPr descr="A surface of water with sunlight shining through&#10;&#10;AI-generated content may be incorrect." id="188" name="Google Shape;188;p35"/>
          <p:cNvPicPr preferRelativeResize="0"/>
          <p:nvPr/>
        </p:nvPicPr>
        <p:blipFill rotWithShape="1">
          <a:blip r:embed="rId2">
            <a:alphaModFix/>
          </a:blip>
          <a:srcRect b="0" l="0" r="0" t="0"/>
          <a:stretch/>
        </p:blipFill>
        <p:spPr>
          <a:xfrm>
            <a:off x="3413471" y="0"/>
            <a:ext cx="5730530" cy="5143500"/>
          </a:xfrm>
          <a:prstGeom prst="rect">
            <a:avLst/>
          </a:prstGeom>
          <a:noFill/>
          <a:ln>
            <a:noFill/>
          </a:ln>
        </p:spPr>
      </p:pic>
      <p:sp>
        <p:nvSpPr>
          <p:cNvPr id="189" name="Google Shape;189;p35"/>
          <p:cNvSpPr/>
          <p:nvPr>
            <p:ph idx="2" type="pic"/>
          </p:nvPr>
        </p:nvSpPr>
        <p:spPr>
          <a:xfrm>
            <a:off x="6299597" y="0"/>
            <a:ext cx="2844403" cy="5143500"/>
          </a:xfrm>
          <a:prstGeom prst="rect">
            <a:avLst/>
          </a:prstGeom>
          <a:noFill/>
          <a:ln>
            <a:noFill/>
          </a:ln>
        </p:spPr>
      </p:sp>
      <p:sp>
        <p:nvSpPr>
          <p:cNvPr id="190" name="Google Shape;190;p35"/>
          <p:cNvSpPr/>
          <p:nvPr/>
        </p:nvSpPr>
        <p:spPr>
          <a:xfrm>
            <a:off x="0"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91" name="Google Shape;191;p35"/>
          <p:cNvPicPr preferRelativeResize="0"/>
          <p:nvPr/>
        </p:nvPicPr>
        <p:blipFill rotWithShape="1">
          <a:blip r:embed="rId3">
            <a:alphaModFix/>
          </a:blip>
          <a:srcRect b="0" l="0" r="0" t="0"/>
          <a:stretch/>
        </p:blipFill>
        <p:spPr>
          <a:xfrm>
            <a:off x="249126" y="4785996"/>
            <a:ext cx="188616" cy="188616"/>
          </a:xfrm>
          <a:prstGeom prst="rect">
            <a:avLst/>
          </a:prstGeom>
          <a:noFill/>
          <a:ln>
            <a:noFill/>
          </a:ln>
        </p:spPr>
      </p:pic>
      <p:sp>
        <p:nvSpPr>
          <p:cNvPr id="192" name="Google Shape;192;p35"/>
          <p:cNvSpPr txBox="1"/>
          <p:nvPr>
            <p:ph type="ctrTitle"/>
          </p:nvPr>
        </p:nvSpPr>
        <p:spPr>
          <a:xfrm>
            <a:off x="270000" y="1113588"/>
            <a:ext cx="6030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2300"/>
              <a:buFont typeface="Arial"/>
              <a:buNone/>
              <a:defRPr sz="23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Blue - Pic R">
  <p:cSld name="Section Title - Blue - Pic R">
    <p:spTree>
      <p:nvGrpSpPr>
        <p:cNvPr id="193" name="Shape 193"/>
        <p:cNvGrpSpPr/>
        <p:nvPr/>
      </p:nvGrpSpPr>
      <p:grpSpPr>
        <a:xfrm>
          <a:off x="0" y="0"/>
          <a:ext cx="0" cy="0"/>
          <a:chOff x="0" y="0"/>
          <a:chExt cx="0" cy="0"/>
        </a:xfrm>
      </p:grpSpPr>
      <p:pic>
        <p:nvPicPr>
          <p:cNvPr descr="A surface of water with sunlight shining through&#10;&#10;AI-generated content may be incorrect." id="194" name="Google Shape;194;p36"/>
          <p:cNvPicPr preferRelativeResize="0"/>
          <p:nvPr/>
        </p:nvPicPr>
        <p:blipFill rotWithShape="1">
          <a:blip r:embed="rId2">
            <a:alphaModFix/>
          </a:blip>
          <a:srcRect b="0" l="0" r="0" t="0"/>
          <a:stretch/>
        </p:blipFill>
        <p:spPr>
          <a:xfrm>
            <a:off x="0" y="0"/>
            <a:ext cx="3927059" cy="5143500"/>
          </a:xfrm>
          <a:prstGeom prst="rect">
            <a:avLst/>
          </a:prstGeom>
          <a:noFill/>
          <a:ln>
            <a:noFill/>
          </a:ln>
        </p:spPr>
      </p:pic>
      <p:sp>
        <p:nvSpPr>
          <p:cNvPr id="195" name="Google Shape;195;p36"/>
          <p:cNvSpPr/>
          <p:nvPr>
            <p:ph idx="2" type="pic"/>
          </p:nvPr>
        </p:nvSpPr>
        <p:spPr>
          <a:xfrm>
            <a:off x="0" y="0"/>
            <a:ext cx="2843808" cy="5164931"/>
          </a:xfrm>
          <a:prstGeom prst="rect">
            <a:avLst/>
          </a:prstGeom>
          <a:noFill/>
          <a:ln>
            <a:noFill/>
          </a:ln>
        </p:spPr>
      </p:sp>
      <p:sp>
        <p:nvSpPr>
          <p:cNvPr id="196" name="Google Shape;196;p36"/>
          <p:cNvSpPr/>
          <p:nvPr/>
        </p:nvSpPr>
        <p:spPr>
          <a:xfrm>
            <a:off x="2843808" y="0"/>
            <a:ext cx="6300192"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97" name="Google Shape;197;p36"/>
          <p:cNvPicPr preferRelativeResize="0"/>
          <p:nvPr/>
        </p:nvPicPr>
        <p:blipFill rotWithShape="1">
          <a:blip r:embed="rId3">
            <a:alphaModFix/>
          </a:blip>
          <a:srcRect b="0" l="0" r="0" t="0"/>
          <a:stretch/>
        </p:blipFill>
        <p:spPr>
          <a:xfrm>
            <a:off x="3222000" y="4785996"/>
            <a:ext cx="188616" cy="188616"/>
          </a:xfrm>
          <a:prstGeom prst="rect">
            <a:avLst/>
          </a:prstGeom>
          <a:noFill/>
          <a:ln>
            <a:noFill/>
          </a:ln>
        </p:spPr>
      </p:pic>
      <p:sp>
        <p:nvSpPr>
          <p:cNvPr id="198" name="Google Shape;198;p36"/>
          <p:cNvSpPr txBox="1"/>
          <p:nvPr>
            <p:ph type="ctrTitle"/>
          </p:nvPr>
        </p:nvSpPr>
        <p:spPr>
          <a:xfrm>
            <a:off x="3123222"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2300"/>
              <a:buFont typeface="Arial"/>
              <a:buNone/>
              <a:defRPr sz="23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White - Pic R">
  <p:cSld name="Section Title - White - Pic R">
    <p:spTree>
      <p:nvGrpSpPr>
        <p:cNvPr id="199" name="Shape 199"/>
        <p:cNvGrpSpPr/>
        <p:nvPr/>
      </p:nvGrpSpPr>
      <p:grpSpPr>
        <a:xfrm>
          <a:off x="0" y="0"/>
          <a:ext cx="0" cy="0"/>
          <a:chOff x="0" y="0"/>
          <a:chExt cx="0" cy="0"/>
        </a:xfrm>
      </p:grpSpPr>
      <p:pic>
        <p:nvPicPr>
          <p:cNvPr descr="A surface of water with sunlight shining through&#10;&#10;AI-generated content may be incorrect." id="200" name="Google Shape;200;p37"/>
          <p:cNvPicPr preferRelativeResize="0"/>
          <p:nvPr/>
        </p:nvPicPr>
        <p:blipFill rotWithShape="1">
          <a:blip r:embed="rId2">
            <a:alphaModFix/>
          </a:blip>
          <a:srcRect b="0" l="0" r="0" t="0"/>
          <a:stretch/>
        </p:blipFill>
        <p:spPr>
          <a:xfrm>
            <a:off x="3413471" y="0"/>
            <a:ext cx="5730530" cy="5143500"/>
          </a:xfrm>
          <a:prstGeom prst="rect">
            <a:avLst/>
          </a:prstGeom>
          <a:noFill/>
          <a:ln>
            <a:noFill/>
          </a:ln>
        </p:spPr>
      </p:pic>
      <p:sp>
        <p:nvSpPr>
          <p:cNvPr id="201" name="Google Shape;201;p37"/>
          <p:cNvSpPr/>
          <p:nvPr>
            <p:ph idx="2" type="pic"/>
          </p:nvPr>
        </p:nvSpPr>
        <p:spPr>
          <a:xfrm>
            <a:off x="6299597" y="0"/>
            <a:ext cx="2844403" cy="5143500"/>
          </a:xfrm>
          <a:prstGeom prst="rect">
            <a:avLst/>
          </a:prstGeom>
          <a:noFill/>
          <a:ln>
            <a:noFill/>
          </a:ln>
        </p:spPr>
      </p:sp>
      <p:sp>
        <p:nvSpPr>
          <p:cNvPr id="202" name="Google Shape;202;p37"/>
          <p:cNvSpPr/>
          <p:nvPr/>
        </p:nvSpPr>
        <p:spPr>
          <a:xfrm>
            <a:off x="0" y="0"/>
            <a:ext cx="6300192"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3" name="Google Shape;203;p37"/>
          <p:cNvPicPr preferRelativeResize="0"/>
          <p:nvPr/>
        </p:nvPicPr>
        <p:blipFill rotWithShape="1">
          <a:blip r:embed="rId3">
            <a:alphaModFix/>
          </a:blip>
          <a:srcRect b="0" l="0" r="0" t="0"/>
          <a:stretch/>
        </p:blipFill>
        <p:spPr>
          <a:xfrm>
            <a:off x="249126" y="4785996"/>
            <a:ext cx="188616" cy="188616"/>
          </a:xfrm>
          <a:prstGeom prst="rect">
            <a:avLst/>
          </a:prstGeom>
          <a:noFill/>
          <a:ln>
            <a:noFill/>
          </a:ln>
        </p:spPr>
      </p:pic>
      <p:sp>
        <p:nvSpPr>
          <p:cNvPr id="204" name="Google Shape;204;p37"/>
          <p:cNvSpPr txBox="1"/>
          <p:nvPr>
            <p:ph type="ctrTitle"/>
          </p:nvPr>
        </p:nvSpPr>
        <p:spPr>
          <a:xfrm>
            <a:off x="270000" y="1113588"/>
            <a:ext cx="6030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2300"/>
              <a:buFont typeface="Arial"/>
              <a:buNone/>
              <a:defRPr sz="23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 White - Pic L">
  <p:cSld name="Section Title - White - Pic L">
    <p:spTree>
      <p:nvGrpSpPr>
        <p:cNvPr id="205" name="Shape 205"/>
        <p:cNvGrpSpPr/>
        <p:nvPr/>
      </p:nvGrpSpPr>
      <p:grpSpPr>
        <a:xfrm>
          <a:off x="0" y="0"/>
          <a:ext cx="0" cy="0"/>
          <a:chOff x="0" y="0"/>
          <a:chExt cx="0" cy="0"/>
        </a:xfrm>
      </p:grpSpPr>
      <p:pic>
        <p:nvPicPr>
          <p:cNvPr descr="A surface of water with sunlight shining through&#10;&#10;AI-generated content may be incorrect." id="206" name="Google Shape;206;p38"/>
          <p:cNvPicPr preferRelativeResize="0"/>
          <p:nvPr/>
        </p:nvPicPr>
        <p:blipFill rotWithShape="1">
          <a:blip r:embed="rId2">
            <a:alphaModFix/>
          </a:blip>
          <a:srcRect b="0" l="0" r="0" t="0"/>
          <a:stretch/>
        </p:blipFill>
        <p:spPr>
          <a:xfrm>
            <a:off x="0" y="0"/>
            <a:ext cx="3927059" cy="5143500"/>
          </a:xfrm>
          <a:prstGeom prst="rect">
            <a:avLst/>
          </a:prstGeom>
          <a:noFill/>
          <a:ln>
            <a:noFill/>
          </a:ln>
        </p:spPr>
      </p:pic>
      <p:sp>
        <p:nvSpPr>
          <p:cNvPr id="207" name="Google Shape;207;p38"/>
          <p:cNvSpPr/>
          <p:nvPr>
            <p:ph idx="2" type="pic"/>
          </p:nvPr>
        </p:nvSpPr>
        <p:spPr>
          <a:xfrm>
            <a:off x="0" y="0"/>
            <a:ext cx="2843808" cy="5164931"/>
          </a:xfrm>
          <a:prstGeom prst="rect">
            <a:avLst/>
          </a:prstGeom>
          <a:noFill/>
          <a:ln>
            <a:noFill/>
          </a:ln>
        </p:spPr>
      </p:sp>
      <p:sp>
        <p:nvSpPr>
          <p:cNvPr id="208" name="Google Shape;208;p38"/>
          <p:cNvSpPr/>
          <p:nvPr/>
        </p:nvSpPr>
        <p:spPr>
          <a:xfrm>
            <a:off x="2843808" y="0"/>
            <a:ext cx="6300192"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09" name="Google Shape;209;p38"/>
          <p:cNvPicPr preferRelativeResize="0"/>
          <p:nvPr/>
        </p:nvPicPr>
        <p:blipFill rotWithShape="1">
          <a:blip r:embed="rId3">
            <a:alphaModFix/>
          </a:blip>
          <a:srcRect b="0" l="0" r="0" t="0"/>
          <a:stretch/>
        </p:blipFill>
        <p:spPr>
          <a:xfrm>
            <a:off x="3222000" y="4785996"/>
            <a:ext cx="188616" cy="188616"/>
          </a:xfrm>
          <a:prstGeom prst="rect">
            <a:avLst/>
          </a:prstGeom>
          <a:noFill/>
          <a:ln>
            <a:noFill/>
          </a:ln>
        </p:spPr>
      </p:pic>
      <p:sp>
        <p:nvSpPr>
          <p:cNvPr id="210" name="Google Shape;210;p38"/>
          <p:cNvSpPr txBox="1"/>
          <p:nvPr>
            <p:ph type="ctrTitle"/>
          </p:nvPr>
        </p:nvSpPr>
        <p:spPr>
          <a:xfrm>
            <a:off x="3123222" y="111358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2300"/>
              <a:buFont typeface="Arial"/>
              <a:buNone/>
              <a:defRPr sz="23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One Column Text LRG">
  <p:cSld name="02 One Column Text LRG">
    <p:spTree>
      <p:nvGrpSpPr>
        <p:cNvPr id="211" name="Shape 211"/>
        <p:cNvGrpSpPr/>
        <p:nvPr/>
      </p:nvGrpSpPr>
      <p:grpSpPr>
        <a:xfrm>
          <a:off x="0" y="0"/>
          <a:ext cx="0" cy="0"/>
          <a:chOff x="0" y="0"/>
          <a:chExt cx="0" cy="0"/>
        </a:xfrm>
      </p:grpSpPr>
      <p:pic>
        <p:nvPicPr>
          <p:cNvPr id="212" name="Google Shape;212;p39"/>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13" name="Google Shape;213;p39"/>
          <p:cNvSpPr txBox="1"/>
          <p:nvPr>
            <p:ph idx="1" type="body"/>
          </p:nvPr>
        </p:nvSpPr>
        <p:spPr>
          <a:xfrm>
            <a:off x="269999" y="1080000"/>
            <a:ext cx="8604002" cy="3604596"/>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14" name="Google Shape;214;p39"/>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5" name="Google Shape;215;p39"/>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One Column Text - One Pic">
  <p:cSld name="03 One Column Text - One Pic">
    <p:spTree>
      <p:nvGrpSpPr>
        <p:cNvPr id="216" name="Shape 216"/>
        <p:cNvGrpSpPr/>
        <p:nvPr/>
      </p:nvGrpSpPr>
      <p:grpSpPr>
        <a:xfrm>
          <a:off x="0" y="0"/>
          <a:ext cx="0" cy="0"/>
          <a:chOff x="0" y="0"/>
          <a:chExt cx="0" cy="0"/>
        </a:xfrm>
      </p:grpSpPr>
      <p:pic>
        <p:nvPicPr>
          <p:cNvPr id="217" name="Google Shape;217;p40"/>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18" name="Google Shape;218;p40"/>
          <p:cNvSpPr txBox="1"/>
          <p:nvPr>
            <p:ph idx="1" type="body"/>
          </p:nvPr>
        </p:nvSpPr>
        <p:spPr>
          <a:xfrm>
            <a:off x="4408719" y="1080000"/>
            <a:ext cx="4465283"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19" name="Google Shape;219;p40"/>
          <p:cNvSpPr/>
          <p:nvPr>
            <p:ph idx="2" type="pic"/>
          </p:nvPr>
        </p:nvSpPr>
        <p:spPr>
          <a:xfrm>
            <a:off x="266070" y="1079999"/>
            <a:ext cx="4049101" cy="3611665"/>
          </a:xfrm>
          <a:prstGeom prst="rect">
            <a:avLst/>
          </a:prstGeom>
          <a:noFill/>
          <a:ln>
            <a:noFill/>
          </a:ln>
        </p:spPr>
      </p:sp>
      <p:sp>
        <p:nvSpPr>
          <p:cNvPr id="220" name="Google Shape;220;p40"/>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1" name="Google Shape;221;p40"/>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One Column Text LRG - One Pic">
  <p:cSld name="04 One Column Text LRG - One Pic">
    <p:spTree>
      <p:nvGrpSpPr>
        <p:cNvPr id="222" name="Shape 222"/>
        <p:cNvGrpSpPr/>
        <p:nvPr/>
      </p:nvGrpSpPr>
      <p:grpSpPr>
        <a:xfrm>
          <a:off x="0" y="0"/>
          <a:ext cx="0" cy="0"/>
          <a:chOff x="0" y="0"/>
          <a:chExt cx="0" cy="0"/>
        </a:xfrm>
      </p:grpSpPr>
      <p:pic>
        <p:nvPicPr>
          <p:cNvPr id="223" name="Google Shape;223;p41"/>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24" name="Google Shape;224;p41"/>
          <p:cNvSpPr txBox="1"/>
          <p:nvPr>
            <p:ph idx="1" type="body"/>
          </p:nvPr>
        </p:nvSpPr>
        <p:spPr>
          <a:xfrm>
            <a:off x="4410266" y="1080000"/>
            <a:ext cx="4465283" cy="3604596"/>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5" name="Google Shape;225;p41"/>
          <p:cNvSpPr/>
          <p:nvPr>
            <p:ph idx="2" type="pic"/>
          </p:nvPr>
        </p:nvSpPr>
        <p:spPr>
          <a:xfrm>
            <a:off x="266070" y="1079999"/>
            <a:ext cx="4049101" cy="3611665"/>
          </a:xfrm>
          <a:prstGeom prst="rect">
            <a:avLst/>
          </a:prstGeom>
          <a:noFill/>
          <a:ln>
            <a:noFill/>
          </a:ln>
        </p:spPr>
      </p:sp>
      <p:sp>
        <p:nvSpPr>
          <p:cNvPr id="226" name="Google Shape;226;p41"/>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7" name="Google Shape;227;p41"/>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One Column Text - Four Pics">
  <p:cSld name="05 One Column Text - Four Pics">
    <p:spTree>
      <p:nvGrpSpPr>
        <p:cNvPr id="228" name="Shape 228"/>
        <p:cNvGrpSpPr/>
        <p:nvPr/>
      </p:nvGrpSpPr>
      <p:grpSpPr>
        <a:xfrm>
          <a:off x="0" y="0"/>
          <a:ext cx="0" cy="0"/>
          <a:chOff x="0" y="0"/>
          <a:chExt cx="0" cy="0"/>
        </a:xfrm>
      </p:grpSpPr>
      <p:pic>
        <p:nvPicPr>
          <p:cNvPr id="229" name="Google Shape;229;p42"/>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30" name="Google Shape;230;p42"/>
          <p:cNvSpPr txBox="1"/>
          <p:nvPr>
            <p:ph idx="1" type="body"/>
          </p:nvPr>
        </p:nvSpPr>
        <p:spPr>
          <a:xfrm>
            <a:off x="4410266" y="1080000"/>
            <a:ext cx="4465283"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31" name="Google Shape;231;p42"/>
          <p:cNvSpPr/>
          <p:nvPr>
            <p:ph idx="2" type="pic"/>
          </p:nvPr>
        </p:nvSpPr>
        <p:spPr>
          <a:xfrm>
            <a:off x="2335430" y="2924798"/>
            <a:ext cx="1979742" cy="1766866"/>
          </a:xfrm>
          <a:prstGeom prst="rect">
            <a:avLst/>
          </a:prstGeom>
          <a:noFill/>
          <a:ln>
            <a:noFill/>
          </a:ln>
        </p:spPr>
      </p:sp>
      <p:sp>
        <p:nvSpPr>
          <p:cNvPr id="232" name="Google Shape;232;p42"/>
          <p:cNvSpPr/>
          <p:nvPr>
            <p:ph idx="3" type="pic"/>
          </p:nvPr>
        </p:nvSpPr>
        <p:spPr>
          <a:xfrm>
            <a:off x="266071" y="2917730"/>
            <a:ext cx="1979742" cy="1766866"/>
          </a:xfrm>
          <a:prstGeom prst="rect">
            <a:avLst/>
          </a:prstGeom>
          <a:noFill/>
          <a:ln>
            <a:noFill/>
          </a:ln>
        </p:spPr>
      </p:sp>
      <p:sp>
        <p:nvSpPr>
          <p:cNvPr id="233" name="Google Shape;233;p42"/>
          <p:cNvSpPr/>
          <p:nvPr>
            <p:ph idx="4" type="pic"/>
          </p:nvPr>
        </p:nvSpPr>
        <p:spPr>
          <a:xfrm>
            <a:off x="2335430" y="1080000"/>
            <a:ext cx="1979742" cy="1766866"/>
          </a:xfrm>
          <a:prstGeom prst="rect">
            <a:avLst/>
          </a:prstGeom>
          <a:noFill/>
          <a:ln>
            <a:noFill/>
          </a:ln>
        </p:spPr>
      </p:sp>
      <p:sp>
        <p:nvSpPr>
          <p:cNvPr id="234" name="Google Shape;234;p42"/>
          <p:cNvSpPr/>
          <p:nvPr>
            <p:ph idx="5" type="pic"/>
          </p:nvPr>
        </p:nvSpPr>
        <p:spPr>
          <a:xfrm>
            <a:off x="266071" y="1080000"/>
            <a:ext cx="1979742" cy="1766866"/>
          </a:xfrm>
          <a:prstGeom prst="rect">
            <a:avLst/>
          </a:prstGeom>
          <a:noFill/>
          <a:ln>
            <a:noFill/>
          </a:ln>
        </p:spPr>
      </p:sp>
      <p:sp>
        <p:nvSpPr>
          <p:cNvPr id="235" name="Google Shape;235;p42"/>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6" name="Google Shape;236;p42"/>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One Column Text LRG - Four Pics">
  <p:cSld name="06 One Column Text LRG - Four Pics">
    <p:spTree>
      <p:nvGrpSpPr>
        <p:cNvPr id="237" name="Shape 237"/>
        <p:cNvGrpSpPr/>
        <p:nvPr/>
      </p:nvGrpSpPr>
      <p:grpSpPr>
        <a:xfrm>
          <a:off x="0" y="0"/>
          <a:ext cx="0" cy="0"/>
          <a:chOff x="0" y="0"/>
          <a:chExt cx="0" cy="0"/>
        </a:xfrm>
      </p:grpSpPr>
      <p:pic>
        <p:nvPicPr>
          <p:cNvPr id="238" name="Google Shape;238;p43"/>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39" name="Google Shape;239;p43"/>
          <p:cNvSpPr txBox="1"/>
          <p:nvPr>
            <p:ph idx="1" type="body"/>
          </p:nvPr>
        </p:nvSpPr>
        <p:spPr>
          <a:xfrm>
            <a:off x="4410266" y="1080000"/>
            <a:ext cx="4465283" cy="3604596"/>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40" name="Google Shape;240;p43"/>
          <p:cNvSpPr/>
          <p:nvPr>
            <p:ph idx="2" type="pic"/>
          </p:nvPr>
        </p:nvSpPr>
        <p:spPr>
          <a:xfrm>
            <a:off x="2335430" y="2924798"/>
            <a:ext cx="1979742" cy="1766866"/>
          </a:xfrm>
          <a:prstGeom prst="rect">
            <a:avLst/>
          </a:prstGeom>
          <a:noFill/>
          <a:ln>
            <a:noFill/>
          </a:ln>
        </p:spPr>
      </p:sp>
      <p:sp>
        <p:nvSpPr>
          <p:cNvPr id="241" name="Google Shape;241;p43"/>
          <p:cNvSpPr/>
          <p:nvPr>
            <p:ph idx="3" type="pic"/>
          </p:nvPr>
        </p:nvSpPr>
        <p:spPr>
          <a:xfrm>
            <a:off x="266071" y="2917730"/>
            <a:ext cx="1979742" cy="1766866"/>
          </a:xfrm>
          <a:prstGeom prst="rect">
            <a:avLst/>
          </a:prstGeom>
          <a:noFill/>
          <a:ln>
            <a:noFill/>
          </a:ln>
        </p:spPr>
      </p:sp>
      <p:sp>
        <p:nvSpPr>
          <p:cNvPr id="242" name="Google Shape;242;p43"/>
          <p:cNvSpPr/>
          <p:nvPr>
            <p:ph idx="4" type="pic"/>
          </p:nvPr>
        </p:nvSpPr>
        <p:spPr>
          <a:xfrm>
            <a:off x="2335430" y="1080000"/>
            <a:ext cx="1979742" cy="1766866"/>
          </a:xfrm>
          <a:prstGeom prst="rect">
            <a:avLst/>
          </a:prstGeom>
          <a:noFill/>
          <a:ln>
            <a:noFill/>
          </a:ln>
        </p:spPr>
      </p:sp>
      <p:sp>
        <p:nvSpPr>
          <p:cNvPr id="243" name="Google Shape;243;p43"/>
          <p:cNvSpPr/>
          <p:nvPr>
            <p:ph idx="5" type="pic"/>
          </p:nvPr>
        </p:nvSpPr>
        <p:spPr>
          <a:xfrm>
            <a:off x="266071" y="1080000"/>
            <a:ext cx="1979742" cy="1766866"/>
          </a:xfrm>
          <a:prstGeom prst="rect">
            <a:avLst/>
          </a:prstGeom>
          <a:noFill/>
          <a:ln>
            <a:noFill/>
          </a:ln>
        </p:spPr>
      </p:sp>
      <p:sp>
        <p:nvSpPr>
          <p:cNvPr id="244" name="Google Shape;244;p43"/>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5" name="Google Shape;245;p43"/>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One Column Text - One Pic">
  <p:cSld name="07 One Column Text - One Pic">
    <p:spTree>
      <p:nvGrpSpPr>
        <p:cNvPr id="246" name="Shape 246"/>
        <p:cNvGrpSpPr/>
        <p:nvPr/>
      </p:nvGrpSpPr>
      <p:grpSpPr>
        <a:xfrm>
          <a:off x="0" y="0"/>
          <a:ext cx="0" cy="0"/>
          <a:chOff x="0" y="0"/>
          <a:chExt cx="0" cy="0"/>
        </a:xfrm>
      </p:grpSpPr>
      <p:pic>
        <p:nvPicPr>
          <p:cNvPr id="247" name="Google Shape;247;p44"/>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48" name="Google Shape;248;p44"/>
          <p:cNvSpPr/>
          <p:nvPr>
            <p:ph idx="2" type="pic"/>
          </p:nvPr>
        </p:nvSpPr>
        <p:spPr>
          <a:xfrm>
            <a:off x="4617441" y="1080000"/>
            <a:ext cx="4256561" cy="3604596"/>
          </a:xfrm>
          <a:prstGeom prst="rect">
            <a:avLst/>
          </a:prstGeom>
          <a:noFill/>
          <a:ln>
            <a:noFill/>
          </a:ln>
        </p:spPr>
      </p:sp>
      <p:sp>
        <p:nvSpPr>
          <p:cNvPr id="249" name="Google Shape;249;p44"/>
          <p:cNvSpPr txBox="1"/>
          <p:nvPr>
            <p:ph idx="1" type="body"/>
          </p:nvPr>
        </p:nvSpPr>
        <p:spPr>
          <a:xfrm>
            <a:off x="270000" y="1080000"/>
            <a:ext cx="4256559"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50" name="Google Shape;250;p44"/>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1" name="Google Shape;251;p44"/>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One Column Text - Four Pics">
  <p:cSld name="09 One Column Text - Four Pics">
    <p:spTree>
      <p:nvGrpSpPr>
        <p:cNvPr id="252" name="Shape 252"/>
        <p:cNvGrpSpPr/>
        <p:nvPr/>
      </p:nvGrpSpPr>
      <p:grpSpPr>
        <a:xfrm>
          <a:off x="0" y="0"/>
          <a:ext cx="0" cy="0"/>
          <a:chOff x="0" y="0"/>
          <a:chExt cx="0" cy="0"/>
        </a:xfrm>
      </p:grpSpPr>
      <p:pic>
        <p:nvPicPr>
          <p:cNvPr id="253" name="Google Shape;253;p45"/>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54" name="Google Shape;254;p45"/>
          <p:cNvSpPr/>
          <p:nvPr>
            <p:ph idx="2" type="pic"/>
          </p:nvPr>
        </p:nvSpPr>
        <p:spPr>
          <a:xfrm>
            <a:off x="6894258" y="2924798"/>
            <a:ext cx="1979742" cy="1766866"/>
          </a:xfrm>
          <a:prstGeom prst="rect">
            <a:avLst/>
          </a:prstGeom>
          <a:noFill/>
          <a:ln>
            <a:noFill/>
          </a:ln>
        </p:spPr>
      </p:sp>
      <p:sp>
        <p:nvSpPr>
          <p:cNvPr id="255" name="Google Shape;255;p45"/>
          <p:cNvSpPr/>
          <p:nvPr>
            <p:ph idx="3" type="pic"/>
          </p:nvPr>
        </p:nvSpPr>
        <p:spPr>
          <a:xfrm>
            <a:off x="4824899" y="2917730"/>
            <a:ext cx="1979742" cy="1766866"/>
          </a:xfrm>
          <a:prstGeom prst="rect">
            <a:avLst/>
          </a:prstGeom>
          <a:noFill/>
          <a:ln>
            <a:noFill/>
          </a:ln>
        </p:spPr>
      </p:sp>
      <p:sp>
        <p:nvSpPr>
          <p:cNvPr id="256" name="Google Shape;256;p45"/>
          <p:cNvSpPr/>
          <p:nvPr>
            <p:ph idx="4" type="pic"/>
          </p:nvPr>
        </p:nvSpPr>
        <p:spPr>
          <a:xfrm>
            <a:off x="6894258" y="1080000"/>
            <a:ext cx="1979742" cy="1766866"/>
          </a:xfrm>
          <a:prstGeom prst="rect">
            <a:avLst/>
          </a:prstGeom>
          <a:noFill/>
          <a:ln>
            <a:noFill/>
          </a:ln>
        </p:spPr>
      </p:sp>
      <p:sp>
        <p:nvSpPr>
          <p:cNvPr id="257" name="Google Shape;257;p45"/>
          <p:cNvSpPr/>
          <p:nvPr>
            <p:ph idx="5" type="pic"/>
          </p:nvPr>
        </p:nvSpPr>
        <p:spPr>
          <a:xfrm>
            <a:off x="4824899" y="1080000"/>
            <a:ext cx="1979742" cy="1766866"/>
          </a:xfrm>
          <a:prstGeom prst="rect">
            <a:avLst/>
          </a:prstGeom>
          <a:noFill/>
          <a:ln>
            <a:noFill/>
          </a:ln>
        </p:spPr>
      </p:sp>
      <p:sp>
        <p:nvSpPr>
          <p:cNvPr id="258" name="Google Shape;258;p45"/>
          <p:cNvSpPr txBox="1"/>
          <p:nvPr>
            <p:ph idx="1" type="body"/>
          </p:nvPr>
        </p:nvSpPr>
        <p:spPr>
          <a:xfrm>
            <a:off x="270000" y="1080000"/>
            <a:ext cx="4465283"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59" name="Google Shape;259;p45"/>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0" name="Google Shape;260;p45"/>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One Column Text LRG - Four Pics">
  <p:cSld name="10 One Column Text LRG - Four Pics">
    <p:spTree>
      <p:nvGrpSpPr>
        <p:cNvPr id="261" name="Shape 261"/>
        <p:cNvGrpSpPr/>
        <p:nvPr/>
      </p:nvGrpSpPr>
      <p:grpSpPr>
        <a:xfrm>
          <a:off x="0" y="0"/>
          <a:ext cx="0" cy="0"/>
          <a:chOff x="0" y="0"/>
          <a:chExt cx="0" cy="0"/>
        </a:xfrm>
      </p:grpSpPr>
      <p:pic>
        <p:nvPicPr>
          <p:cNvPr id="262" name="Google Shape;262;p46"/>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63" name="Google Shape;263;p46"/>
          <p:cNvSpPr/>
          <p:nvPr>
            <p:ph idx="2" type="pic"/>
          </p:nvPr>
        </p:nvSpPr>
        <p:spPr>
          <a:xfrm>
            <a:off x="6894258" y="2924798"/>
            <a:ext cx="1979742" cy="1766866"/>
          </a:xfrm>
          <a:prstGeom prst="rect">
            <a:avLst/>
          </a:prstGeom>
          <a:noFill/>
          <a:ln>
            <a:noFill/>
          </a:ln>
        </p:spPr>
      </p:sp>
      <p:sp>
        <p:nvSpPr>
          <p:cNvPr id="264" name="Google Shape;264;p46"/>
          <p:cNvSpPr/>
          <p:nvPr>
            <p:ph idx="3" type="pic"/>
          </p:nvPr>
        </p:nvSpPr>
        <p:spPr>
          <a:xfrm>
            <a:off x="4824899" y="2917730"/>
            <a:ext cx="1979742" cy="1766866"/>
          </a:xfrm>
          <a:prstGeom prst="rect">
            <a:avLst/>
          </a:prstGeom>
          <a:noFill/>
          <a:ln>
            <a:noFill/>
          </a:ln>
        </p:spPr>
      </p:sp>
      <p:sp>
        <p:nvSpPr>
          <p:cNvPr id="265" name="Google Shape;265;p46"/>
          <p:cNvSpPr/>
          <p:nvPr>
            <p:ph idx="4" type="pic"/>
          </p:nvPr>
        </p:nvSpPr>
        <p:spPr>
          <a:xfrm>
            <a:off x="6894258" y="1080000"/>
            <a:ext cx="1979742" cy="1766866"/>
          </a:xfrm>
          <a:prstGeom prst="rect">
            <a:avLst/>
          </a:prstGeom>
          <a:noFill/>
          <a:ln>
            <a:noFill/>
          </a:ln>
        </p:spPr>
      </p:sp>
      <p:sp>
        <p:nvSpPr>
          <p:cNvPr id="266" name="Google Shape;266;p46"/>
          <p:cNvSpPr/>
          <p:nvPr>
            <p:ph idx="5" type="pic"/>
          </p:nvPr>
        </p:nvSpPr>
        <p:spPr>
          <a:xfrm>
            <a:off x="4824899" y="1080000"/>
            <a:ext cx="1979742" cy="1766866"/>
          </a:xfrm>
          <a:prstGeom prst="rect">
            <a:avLst/>
          </a:prstGeom>
          <a:noFill/>
          <a:ln>
            <a:noFill/>
          </a:ln>
        </p:spPr>
      </p:sp>
      <p:sp>
        <p:nvSpPr>
          <p:cNvPr id="267" name="Google Shape;267;p46"/>
          <p:cNvSpPr txBox="1"/>
          <p:nvPr>
            <p:ph idx="1" type="body"/>
          </p:nvPr>
        </p:nvSpPr>
        <p:spPr>
          <a:xfrm>
            <a:off x="270000" y="1080000"/>
            <a:ext cx="4465283" cy="3604596"/>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68" name="Google Shape;268;p46"/>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9" name="Google Shape;269;p46"/>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One Column Text - One Pic">
  <p:cSld name="11 One Column Text - One Pic">
    <p:spTree>
      <p:nvGrpSpPr>
        <p:cNvPr id="270" name="Shape 270"/>
        <p:cNvGrpSpPr/>
        <p:nvPr/>
      </p:nvGrpSpPr>
      <p:grpSpPr>
        <a:xfrm>
          <a:off x="0" y="0"/>
          <a:ext cx="0" cy="0"/>
          <a:chOff x="0" y="0"/>
          <a:chExt cx="0" cy="0"/>
        </a:xfrm>
      </p:grpSpPr>
      <p:pic>
        <p:nvPicPr>
          <p:cNvPr id="271" name="Google Shape;271;p47"/>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72" name="Google Shape;272;p47"/>
          <p:cNvSpPr/>
          <p:nvPr>
            <p:ph idx="2" type="pic"/>
          </p:nvPr>
        </p:nvSpPr>
        <p:spPr>
          <a:xfrm>
            <a:off x="2732400" y="1080000"/>
            <a:ext cx="6142500" cy="3603000"/>
          </a:xfrm>
          <a:prstGeom prst="rect">
            <a:avLst/>
          </a:prstGeom>
          <a:noFill/>
          <a:ln>
            <a:noFill/>
          </a:ln>
        </p:spPr>
      </p:sp>
      <p:sp>
        <p:nvSpPr>
          <p:cNvPr id="273" name="Google Shape;273;p47"/>
          <p:cNvSpPr txBox="1"/>
          <p:nvPr>
            <p:ph idx="1" type="body"/>
          </p:nvPr>
        </p:nvSpPr>
        <p:spPr>
          <a:xfrm>
            <a:off x="270000" y="1080000"/>
            <a:ext cx="2371518" cy="3604596"/>
          </a:xfrm>
          <a:prstGeom prst="rect">
            <a:avLst/>
          </a:prstGeom>
          <a:noFill/>
          <a:ln>
            <a:noFill/>
          </a:ln>
        </p:spPr>
        <p:txBody>
          <a:bodyPr anchorCtr="0" anchor="t" bIns="34275" lIns="68575" spcFirstLastPara="1" rIns="68575" wrap="square" tIns="34275">
            <a:no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4" name="Google Shape;274;p47"/>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5" name="Google Shape;275;p47"/>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One Column Text - One Pic">
  <p:cSld name="12 One Column Text - One Pic">
    <p:spTree>
      <p:nvGrpSpPr>
        <p:cNvPr id="276" name="Shape 276"/>
        <p:cNvGrpSpPr/>
        <p:nvPr/>
      </p:nvGrpSpPr>
      <p:grpSpPr>
        <a:xfrm>
          <a:off x="0" y="0"/>
          <a:ext cx="0" cy="0"/>
          <a:chOff x="0" y="0"/>
          <a:chExt cx="0" cy="0"/>
        </a:xfrm>
      </p:grpSpPr>
      <p:pic>
        <p:nvPicPr>
          <p:cNvPr id="277" name="Google Shape;277;p48"/>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78" name="Google Shape;278;p48"/>
          <p:cNvSpPr/>
          <p:nvPr>
            <p:ph idx="2" type="pic"/>
          </p:nvPr>
        </p:nvSpPr>
        <p:spPr>
          <a:xfrm>
            <a:off x="2732400" y="1080000"/>
            <a:ext cx="6142500" cy="3603000"/>
          </a:xfrm>
          <a:prstGeom prst="rect">
            <a:avLst/>
          </a:prstGeom>
          <a:noFill/>
          <a:ln>
            <a:noFill/>
          </a:ln>
        </p:spPr>
      </p:sp>
      <p:sp>
        <p:nvSpPr>
          <p:cNvPr id="279" name="Google Shape;279;p48"/>
          <p:cNvSpPr txBox="1"/>
          <p:nvPr>
            <p:ph idx="1" type="body"/>
          </p:nvPr>
        </p:nvSpPr>
        <p:spPr>
          <a:xfrm>
            <a:off x="269100" y="1080000"/>
            <a:ext cx="2372418" cy="3604595"/>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0" name="Google Shape;280;p48"/>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1" name="Google Shape;281;p48"/>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 One Column Text - Six Pics">
  <p:cSld name="13 One Column Text - Six Pics">
    <p:spTree>
      <p:nvGrpSpPr>
        <p:cNvPr id="282" name="Shape 282"/>
        <p:cNvGrpSpPr/>
        <p:nvPr/>
      </p:nvGrpSpPr>
      <p:grpSpPr>
        <a:xfrm>
          <a:off x="0" y="0"/>
          <a:ext cx="0" cy="0"/>
          <a:chOff x="0" y="0"/>
          <a:chExt cx="0" cy="0"/>
        </a:xfrm>
      </p:grpSpPr>
      <p:pic>
        <p:nvPicPr>
          <p:cNvPr id="283" name="Google Shape;283;p49"/>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84" name="Google Shape;284;p49"/>
          <p:cNvSpPr/>
          <p:nvPr>
            <p:ph idx="2" type="pic"/>
          </p:nvPr>
        </p:nvSpPr>
        <p:spPr>
          <a:xfrm>
            <a:off x="6917400" y="2924798"/>
            <a:ext cx="1957500" cy="1758202"/>
          </a:xfrm>
          <a:prstGeom prst="rect">
            <a:avLst/>
          </a:prstGeom>
          <a:noFill/>
          <a:ln>
            <a:noFill/>
          </a:ln>
        </p:spPr>
      </p:sp>
      <p:sp>
        <p:nvSpPr>
          <p:cNvPr id="285" name="Google Shape;285;p49"/>
          <p:cNvSpPr/>
          <p:nvPr>
            <p:ph idx="3" type="pic"/>
          </p:nvPr>
        </p:nvSpPr>
        <p:spPr>
          <a:xfrm>
            <a:off x="4824900" y="2917730"/>
            <a:ext cx="2001618" cy="1758202"/>
          </a:xfrm>
          <a:prstGeom prst="rect">
            <a:avLst/>
          </a:prstGeom>
          <a:noFill/>
          <a:ln>
            <a:noFill/>
          </a:ln>
        </p:spPr>
      </p:sp>
      <p:sp>
        <p:nvSpPr>
          <p:cNvPr id="286" name="Google Shape;286;p49"/>
          <p:cNvSpPr/>
          <p:nvPr>
            <p:ph idx="4" type="pic"/>
          </p:nvPr>
        </p:nvSpPr>
        <p:spPr>
          <a:xfrm>
            <a:off x="2732400" y="2924798"/>
            <a:ext cx="2001618" cy="1758445"/>
          </a:xfrm>
          <a:prstGeom prst="rect">
            <a:avLst/>
          </a:prstGeom>
          <a:noFill/>
          <a:ln>
            <a:noFill/>
          </a:ln>
        </p:spPr>
      </p:sp>
      <p:sp>
        <p:nvSpPr>
          <p:cNvPr id="287" name="Google Shape;287;p49"/>
          <p:cNvSpPr/>
          <p:nvPr>
            <p:ph idx="5" type="pic"/>
          </p:nvPr>
        </p:nvSpPr>
        <p:spPr>
          <a:xfrm>
            <a:off x="6917400" y="1080000"/>
            <a:ext cx="1957500" cy="1766866"/>
          </a:xfrm>
          <a:prstGeom prst="rect">
            <a:avLst/>
          </a:prstGeom>
          <a:noFill/>
          <a:ln>
            <a:noFill/>
          </a:ln>
        </p:spPr>
      </p:sp>
      <p:sp>
        <p:nvSpPr>
          <p:cNvPr id="288" name="Google Shape;288;p49"/>
          <p:cNvSpPr/>
          <p:nvPr>
            <p:ph idx="6" type="pic"/>
          </p:nvPr>
        </p:nvSpPr>
        <p:spPr>
          <a:xfrm>
            <a:off x="4824900" y="1080000"/>
            <a:ext cx="2001618" cy="1766866"/>
          </a:xfrm>
          <a:prstGeom prst="rect">
            <a:avLst/>
          </a:prstGeom>
          <a:noFill/>
          <a:ln>
            <a:noFill/>
          </a:ln>
        </p:spPr>
      </p:sp>
      <p:sp>
        <p:nvSpPr>
          <p:cNvPr id="289" name="Google Shape;289;p49"/>
          <p:cNvSpPr/>
          <p:nvPr>
            <p:ph idx="7" type="pic"/>
          </p:nvPr>
        </p:nvSpPr>
        <p:spPr>
          <a:xfrm>
            <a:off x="2732400" y="1080000"/>
            <a:ext cx="2001618" cy="1766866"/>
          </a:xfrm>
          <a:prstGeom prst="rect">
            <a:avLst/>
          </a:prstGeom>
          <a:noFill/>
          <a:ln>
            <a:noFill/>
          </a:ln>
        </p:spPr>
      </p:sp>
      <p:sp>
        <p:nvSpPr>
          <p:cNvPr id="290" name="Google Shape;290;p49"/>
          <p:cNvSpPr txBox="1"/>
          <p:nvPr>
            <p:ph idx="1" type="body"/>
          </p:nvPr>
        </p:nvSpPr>
        <p:spPr>
          <a:xfrm>
            <a:off x="270000" y="1080000"/>
            <a:ext cx="2371518" cy="3604596"/>
          </a:xfrm>
          <a:prstGeom prst="rect">
            <a:avLst/>
          </a:prstGeom>
          <a:noFill/>
          <a:ln>
            <a:noFill/>
          </a:ln>
        </p:spPr>
        <p:txBody>
          <a:bodyPr anchorCtr="0" anchor="t" bIns="34275" lIns="67500" spcFirstLastPara="1" rIns="68575" wrap="square" tIns="34275">
            <a:normAutofit/>
          </a:bodyPr>
          <a:lstStyle>
            <a:lvl1pPr indent="-285750" lvl="0" marL="457200" algn="l">
              <a:lnSpc>
                <a:spcPct val="150000"/>
              </a:lnSpc>
              <a:spcBef>
                <a:spcPts val="800"/>
              </a:spcBef>
              <a:spcAft>
                <a:spcPts val="0"/>
              </a:spcAft>
              <a:buSzPts val="900"/>
              <a:buChar char="•"/>
              <a:defRPr sz="900">
                <a:solidFill>
                  <a:schemeClr val="dk1"/>
                </a:solidFill>
              </a:defRPr>
            </a:lvl1pPr>
            <a:lvl2pPr indent="-285750" lvl="1" marL="914400" algn="l">
              <a:lnSpc>
                <a:spcPct val="150000"/>
              </a:lnSpc>
              <a:spcBef>
                <a:spcPts val="400"/>
              </a:spcBef>
              <a:spcAft>
                <a:spcPts val="0"/>
              </a:spcAft>
              <a:buSzPts val="900"/>
              <a:buChar char="•"/>
              <a:defRPr sz="900">
                <a:solidFill>
                  <a:schemeClr val="dk1"/>
                </a:solidFill>
              </a:defRPr>
            </a:lvl2pPr>
            <a:lvl3pPr indent="-285750" lvl="2" marL="1371600" algn="l">
              <a:lnSpc>
                <a:spcPct val="150000"/>
              </a:lnSpc>
              <a:spcBef>
                <a:spcPts val="400"/>
              </a:spcBef>
              <a:spcAft>
                <a:spcPts val="0"/>
              </a:spcAft>
              <a:buSzPts val="900"/>
              <a:buChar char="•"/>
              <a:defRPr sz="900">
                <a:solidFill>
                  <a:schemeClr val="dk1"/>
                </a:solidFill>
                <a:latin typeface="Arial"/>
                <a:ea typeface="Arial"/>
                <a:cs typeface="Arial"/>
                <a:sym typeface="Arial"/>
              </a:defRPr>
            </a:lvl3pPr>
            <a:lvl4pPr indent="-285750" lvl="3" marL="1828800" algn="l">
              <a:lnSpc>
                <a:spcPct val="150000"/>
              </a:lnSpc>
              <a:spcBef>
                <a:spcPts val="400"/>
              </a:spcBef>
              <a:spcAft>
                <a:spcPts val="0"/>
              </a:spcAft>
              <a:buSzPts val="900"/>
              <a:buChar char="•"/>
              <a:defRPr sz="900">
                <a:solidFill>
                  <a:schemeClr val="dk1"/>
                </a:solidFill>
              </a:defRPr>
            </a:lvl4pPr>
            <a:lvl5pPr indent="-285750" lvl="4" marL="2286000" algn="l">
              <a:lnSpc>
                <a:spcPct val="150000"/>
              </a:lnSpc>
              <a:spcBef>
                <a:spcPts val="400"/>
              </a:spcBef>
              <a:spcAft>
                <a:spcPts val="0"/>
              </a:spcAft>
              <a:buSzPts val="900"/>
              <a:buChar char="•"/>
              <a:defRPr sz="9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1" name="Google Shape;291;p49"/>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92" name="Google Shape;292;p49"/>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One Column Text LRG - Six Pics">
  <p:cSld name="14 One Column Text LRG - Six Pics">
    <p:spTree>
      <p:nvGrpSpPr>
        <p:cNvPr id="293" name="Shape 293"/>
        <p:cNvGrpSpPr/>
        <p:nvPr/>
      </p:nvGrpSpPr>
      <p:grpSpPr>
        <a:xfrm>
          <a:off x="0" y="0"/>
          <a:ext cx="0" cy="0"/>
          <a:chOff x="0" y="0"/>
          <a:chExt cx="0" cy="0"/>
        </a:xfrm>
      </p:grpSpPr>
      <p:pic>
        <p:nvPicPr>
          <p:cNvPr id="294" name="Google Shape;294;p50"/>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295" name="Google Shape;295;p50"/>
          <p:cNvSpPr/>
          <p:nvPr>
            <p:ph idx="2" type="pic"/>
          </p:nvPr>
        </p:nvSpPr>
        <p:spPr>
          <a:xfrm>
            <a:off x="6917400" y="2924798"/>
            <a:ext cx="1957500" cy="1758202"/>
          </a:xfrm>
          <a:prstGeom prst="rect">
            <a:avLst/>
          </a:prstGeom>
          <a:noFill/>
          <a:ln>
            <a:noFill/>
          </a:ln>
        </p:spPr>
      </p:sp>
      <p:sp>
        <p:nvSpPr>
          <p:cNvPr id="296" name="Google Shape;296;p50"/>
          <p:cNvSpPr/>
          <p:nvPr>
            <p:ph idx="3" type="pic"/>
          </p:nvPr>
        </p:nvSpPr>
        <p:spPr>
          <a:xfrm>
            <a:off x="4824900" y="2917730"/>
            <a:ext cx="2001618" cy="1758202"/>
          </a:xfrm>
          <a:prstGeom prst="rect">
            <a:avLst/>
          </a:prstGeom>
          <a:noFill/>
          <a:ln>
            <a:noFill/>
          </a:ln>
        </p:spPr>
      </p:sp>
      <p:sp>
        <p:nvSpPr>
          <p:cNvPr id="297" name="Google Shape;297;p50"/>
          <p:cNvSpPr/>
          <p:nvPr>
            <p:ph idx="4" type="pic"/>
          </p:nvPr>
        </p:nvSpPr>
        <p:spPr>
          <a:xfrm>
            <a:off x="2732400" y="2924798"/>
            <a:ext cx="2001618" cy="1758445"/>
          </a:xfrm>
          <a:prstGeom prst="rect">
            <a:avLst/>
          </a:prstGeom>
          <a:noFill/>
          <a:ln>
            <a:noFill/>
          </a:ln>
        </p:spPr>
      </p:sp>
      <p:sp>
        <p:nvSpPr>
          <p:cNvPr id="298" name="Google Shape;298;p50"/>
          <p:cNvSpPr/>
          <p:nvPr>
            <p:ph idx="5" type="pic"/>
          </p:nvPr>
        </p:nvSpPr>
        <p:spPr>
          <a:xfrm>
            <a:off x="6917400" y="1080000"/>
            <a:ext cx="1957500" cy="1766866"/>
          </a:xfrm>
          <a:prstGeom prst="rect">
            <a:avLst/>
          </a:prstGeom>
          <a:noFill/>
          <a:ln>
            <a:noFill/>
          </a:ln>
        </p:spPr>
      </p:sp>
      <p:sp>
        <p:nvSpPr>
          <p:cNvPr id="299" name="Google Shape;299;p50"/>
          <p:cNvSpPr/>
          <p:nvPr>
            <p:ph idx="6" type="pic"/>
          </p:nvPr>
        </p:nvSpPr>
        <p:spPr>
          <a:xfrm>
            <a:off x="4824900" y="1080000"/>
            <a:ext cx="2001618" cy="1766866"/>
          </a:xfrm>
          <a:prstGeom prst="rect">
            <a:avLst/>
          </a:prstGeom>
          <a:noFill/>
          <a:ln>
            <a:noFill/>
          </a:ln>
        </p:spPr>
      </p:sp>
      <p:sp>
        <p:nvSpPr>
          <p:cNvPr id="300" name="Google Shape;300;p50"/>
          <p:cNvSpPr/>
          <p:nvPr>
            <p:ph idx="7" type="pic"/>
          </p:nvPr>
        </p:nvSpPr>
        <p:spPr>
          <a:xfrm>
            <a:off x="2732400" y="1080000"/>
            <a:ext cx="2001618" cy="1766866"/>
          </a:xfrm>
          <a:prstGeom prst="rect">
            <a:avLst/>
          </a:prstGeom>
          <a:noFill/>
          <a:ln>
            <a:noFill/>
          </a:ln>
        </p:spPr>
      </p:sp>
      <p:sp>
        <p:nvSpPr>
          <p:cNvPr id="301" name="Google Shape;301;p50"/>
          <p:cNvSpPr txBox="1"/>
          <p:nvPr>
            <p:ph idx="1" type="body"/>
          </p:nvPr>
        </p:nvSpPr>
        <p:spPr>
          <a:xfrm>
            <a:off x="270000" y="1080000"/>
            <a:ext cx="2372418" cy="3604595"/>
          </a:xfrm>
          <a:prstGeom prst="rect">
            <a:avLst/>
          </a:prstGeom>
          <a:noFill/>
          <a:ln>
            <a:noFill/>
          </a:ln>
        </p:spPr>
        <p:txBody>
          <a:bodyPr anchorCtr="0" anchor="t" bIns="34275" lIns="67500" spcFirstLastPara="1" rIns="68575" wrap="square" tIns="34275">
            <a:normAutofit/>
          </a:bodyPr>
          <a:lstStyle>
            <a:lvl1pPr indent="-323850" lvl="0" marL="457200" algn="l">
              <a:lnSpc>
                <a:spcPct val="150000"/>
              </a:lnSpc>
              <a:spcBef>
                <a:spcPts val="800"/>
              </a:spcBef>
              <a:spcAft>
                <a:spcPts val="0"/>
              </a:spcAft>
              <a:buSzPts val="1500"/>
              <a:buChar char="•"/>
              <a:defRPr sz="1500">
                <a:solidFill>
                  <a:schemeClr val="dk1"/>
                </a:solidFill>
              </a:defRPr>
            </a:lvl1pPr>
            <a:lvl2pPr indent="-323850" lvl="1" marL="914400" algn="l">
              <a:lnSpc>
                <a:spcPct val="150000"/>
              </a:lnSpc>
              <a:spcBef>
                <a:spcPts val="400"/>
              </a:spcBef>
              <a:spcAft>
                <a:spcPts val="0"/>
              </a:spcAft>
              <a:buSzPts val="1500"/>
              <a:buChar char="•"/>
              <a:defRPr sz="1500">
                <a:solidFill>
                  <a:schemeClr val="dk1"/>
                </a:solidFill>
              </a:defRPr>
            </a:lvl2pPr>
            <a:lvl3pPr indent="-323850" lvl="2" marL="1371600" algn="l">
              <a:lnSpc>
                <a:spcPct val="150000"/>
              </a:lnSpc>
              <a:spcBef>
                <a:spcPts val="400"/>
              </a:spcBef>
              <a:spcAft>
                <a:spcPts val="0"/>
              </a:spcAft>
              <a:buSzPts val="1500"/>
              <a:buChar char="•"/>
              <a:defRPr sz="1500">
                <a:solidFill>
                  <a:schemeClr val="dk1"/>
                </a:solidFill>
                <a:latin typeface="Arial"/>
                <a:ea typeface="Arial"/>
                <a:cs typeface="Arial"/>
                <a:sym typeface="Arial"/>
              </a:defRPr>
            </a:lvl3pPr>
            <a:lvl4pPr indent="-323850" lvl="3" marL="1828800" algn="l">
              <a:lnSpc>
                <a:spcPct val="150000"/>
              </a:lnSpc>
              <a:spcBef>
                <a:spcPts val="400"/>
              </a:spcBef>
              <a:spcAft>
                <a:spcPts val="0"/>
              </a:spcAft>
              <a:buSzPts val="1500"/>
              <a:buChar char="•"/>
              <a:defRPr sz="1500">
                <a:solidFill>
                  <a:schemeClr val="dk1"/>
                </a:solidFill>
              </a:defRPr>
            </a:lvl4pPr>
            <a:lvl5pPr indent="-323850" lvl="4" marL="2286000" algn="l">
              <a:lnSpc>
                <a:spcPct val="150000"/>
              </a:lnSpc>
              <a:spcBef>
                <a:spcPts val="400"/>
              </a:spcBef>
              <a:spcAft>
                <a:spcPts val="0"/>
              </a:spcAft>
              <a:buSzPts val="1500"/>
              <a:buChar char="•"/>
              <a:defRPr sz="1500">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02" name="Google Shape;302;p50"/>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3" name="Google Shape;303;p50"/>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Full Pic">
  <p:cSld name="15 Full Pic">
    <p:spTree>
      <p:nvGrpSpPr>
        <p:cNvPr id="304" name="Shape 304"/>
        <p:cNvGrpSpPr/>
        <p:nvPr/>
      </p:nvGrpSpPr>
      <p:grpSpPr>
        <a:xfrm>
          <a:off x="0" y="0"/>
          <a:ext cx="0" cy="0"/>
          <a:chOff x="0" y="0"/>
          <a:chExt cx="0" cy="0"/>
        </a:xfrm>
      </p:grpSpPr>
      <p:sp>
        <p:nvSpPr>
          <p:cNvPr id="305" name="Google Shape;305;p51"/>
          <p:cNvSpPr/>
          <p:nvPr>
            <p:ph idx="2" type="pic"/>
          </p:nvPr>
        </p:nvSpPr>
        <p:spPr>
          <a:xfrm>
            <a:off x="-153000" y="-128250"/>
            <a:ext cx="9450000" cy="5400000"/>
          </a:xfrm>
          <a:prstGeom prst="rect">
            <a:avLst/>
          </a:prstGeom>
          <a:noFill/>
          <a:ln>
            <a:noFill/>
          </a:ln>
        </p:spPr>
      </p:sp>
      <p:pic>
        <p:nvPicPr>
          <p:cNvPr id="306" name="Google Shape;306;p51"/>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07" name="Google Shape;307;p51"/>
          <p:cNvSpPr/>
          <p:nvPr>
            <p:ph idx="3" type="pic"/>
          </p:nvPr>
        </p:nvSpPr>
        <p:spPr>
          <a:xfrm>
            <a:off x="248841" y="4786313"/>
            <a:ext cx="189309" cy="188119"/>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Six Pics">
  <p:cSld name="16 Six Pics">
    <p:spTree>
      <p:nvGrpSpPr>
        <p:cNvPr id="308" name="Shape 308"/>
        <p:cNvGrpSpPr/>
        <p:nvPr/>
      </p:nvGrpSpPr>
      <p:grpSpPr>
        <a:xfrm>
          <a:off x="0" y="0"/>
          <a:ext cx="0" cy="0"/>
          <a:chOff x="0" y="0"/>
          <a:chExt cx="0" cy="0"/>
        </a:xfrm>
      </p:grpSpPr>
      <p:sp>
        <p:nvSpPr>
          <p:cNvPr id="309" name="Google Shape;309;p52"/>
          <p:cNvSpPr/>
          <p:nvPr>
            <p:ph idx="2" type="pic"/>
          </p:nvPr>
        </p:nvSpPr>
        <p:spPr>
          <a:xfrm>
            <a:off x="6979645" y="2658659"/>
            <a:ext cx="2345559" cy="2667398"/>
          </a:xfrm>
          <a:prstGeom prst="rect">
            <a:avLst/>
          </a:prstGeom>
          <a:noFill/>
          <a:ln>
            <a:noFill/>
          </a:ln>
        </p:spPr>
      </p:sp>
      <p:sp>
        <p:nvSpPr>
          <p:cNvPr id="310" name="Google Shape;310;p52"/>
          <p:cNvSpPr/>
          <p:nvPr>
            <p:ph idx="3" type="pic"/>
          </p:nvPr>
        </p:nvSpPr>
        <p:spPr>
          <a:xfrm>
            <a:off x="4653322" y="2658659"/>
            <a:ext cx="2160000" cy="2667398"/>
          </a:xfrm>
          <a:prstGeom prst="rect">
            <a:avLst/>
          </a:prstGeom>
          <a:noFill/>
          <a:ln>
            <a:noFill/>
          </a:ln>
        </p:spPr>
      </p:sp>
      <p:sp>
        <p:nvSpPr>
          <p:cNvPr id="311" name="Google Shape;311;p52"/>
          <p:cNvSpPr/>
          <p:nvPr>
            <p:ph idx="4" type="pic"/>
          </p:nvPr>
        </p:nvSpPr>
        <p:spPr>
          <a:xfrm>
            <a:off x="2326999" y="2658659"/>
            <a:ext cx="2160000" cy="2667398"/>
          </a:xfrm>
          <a:prstGeom prst="rect">
            <a:avLst/>
          </a:prstGeom>
          <a:noFill/>
          <a:ln>
            <a:noFill/>
          </a:ln>
        </p:spPr>
      </p:sp>
      <p:sp>
        <p:nvSpPr>
          <p:cNvPr id="312" name="Google Shape;312;p52"/>
          <p:cNvSpPr/>
          <p:nvPr>
            <p:ph idx="5" type="pic"/>
          </p:nvPr>
        </p:nvSpPr>
        <p:spPr>
          <a:xfrm>
            <a:off x="-180527" y="2658659"/>
            <a:ext cx="2341203" cy="2667398"/>
          </a:xfrm>
          <a:prstGeom prst="rect">
            <a:avLst/>
          </a:prstGeom>
          <a:noFill/>
          <a:ln>
            <a:noFill/>
          </a:ln>
        </p:spPr>
      </p:sp>
      <p:sp>
        <p:nvSpPr>
          <p:cNvPr id="313" name="Google Shape;313;p52"/>
          <p:cNvSpPr/>
          <p:nvPr>
            <p:ph idx="6" type="pic"/>
          </p:nvPr>
        </p:nvSpPr>
        <p:spPr>
          <a:xfrm>
            <a:off x="6978969" y="-182556"/>
            <a:ext cx="2345559" cy="2680056"/>
          </a:xfrm>
          <a:prstGeom prst="rect">
            <a:avLst/>
          </a:prstGeom>
          <a:noFill/>
          <a:ln>
            <a:noFill/>
          </a:ln>
        </p:spPr>
      </p:sp>
      <p:sp>
        <p:nvSpPr>
          <p:cNvPr id="314" name="Google Shape;314;p52"/>
          <p:cNvSpPr/>
          <p:nvPr>
            <p:ph idx="7" type="pic"/>
          </p:nvPr>
        </p:nvSpPr>
        <p:spPr>
          <a:xfrm>
            <a:off x="4652646" y="-182556"/>
            <a:ext cx="2160000" cy="2680056"/>
          </a:xfrm>
          <a:prstGeom prst="rect">
            <a:avLst/>
          </a:prstGeom>
          <a:noFill/>
          <a:ln>
            <a:noFill/>
          </a:ln>
        </p:spPr>
      </p:sp>
      <p:sp>
        <p:nvSpPr>
          <p:cNvPr id="315" name="Google Shape;315;p52"/>
          <p:cNvSpPr/>
          <p:nvPr>
            <p:ph idx="8" type="pic"/>
          </p:nvPr>
        </p:nvSpPr>
        <p:spPr>
          <a:xfrm>
            <a:off x="2326323" y="-182556"/>
            <a:ext cx="2160000" cy="2680056"/>
          </a:xfrm>
          <a:prstGeom prst="rect">
            <a:avLst/>
          </a:prstGeom>
          <a:noFill/>
          <a:ln>
            <a:noFill/>
          </a:ln>
        </p:spPr>
      </p:sp>
      <p:sp>
        <p:nvSpPr>
          <p:cNvPr id="316" name="Google Shape;316;p52"/>
          <p:cNvSpPr/>
          <p:nvPr>
            <p:ph idx="9" type="pic"/>
          </p:nvPr>
        </p:nvSpPr>
        <p:spPr>
          <a:xfrm>
            <a:off x="-180528" y="-182556"/>
            <a:ext cx="2340528" cy="2680056"/>
          </a:xfrm>
          <a:prstGeom prst="rect">
            <a:avLst/>
          </a:prstGeom>
          <a:noFill/>
          <a:ln>
            <a:noFill/>
          </a:ln>
        </p:spPr>
      </p:sp>
      <p:pic>
        <p:nvPicPr>
          <p:cNvPr id="317" name="Google Shape;317;p52"/>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18" name="Google Shape;318;p52"/>
          <p:cNvSpPr/>
          <p:nvPr>
            <p:ph idx="13" type="pic"/>
          </p:nvPr>
        </p:nvSpPr>
        <p:spPr>
          <a:xfrm>
            <a:off x="248841" y="4786313"/>
            <a:ext cx="189309" cy="188119"/>
          </a:xfrm>
          <a:prstGeom prst="rect">
            <a:avLst/>
          </a:prstGeom>
          <a:noFill/>
          <a:ln>
            <a:no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ement - Blue">
  <p:cSld name="Statement - Blue">
    <p:spTree>
      <p:nvGrpSpPr>
        <p:cNvPr id="319" name="Shape 319"/>
        <p:cNvGrpSpPr/>
        <p:nvPr/>
      </p:nvGrpSpPr>
      <p:grpSpPr>
        <a:xfrm>
          <a:off x="0" y="0"/>
          <a:ext cx="0" cy="0"/>
          <a:chOff x="0" y="0"/>
          <a:chExt cx="0" cy="0"/>
        </a:xfrm>
      </p:grpSpPr>
      <p:sp>
        <p:nvSpPr>
          <p:cNvPr id="320" name="Google Shape;320;p53"/>
          <p:cNvSpPr/>
          <p:nvPr/>
        </p:nvSpPr>
        <p:spPr>
          <a:xfrm>
            <a:off x="0" y="0"/>
            <a:ext cx="9144000" cy="5143500"/>
          </a:xfrm>
          <a:prstGeom prst="rect">
            <a:avLst/>
          </a:prstGeom>
          <a:solidFill>
            <a:schemeClr val="dk1"/>
          </a:solidFill>
          <a:ln>
            <a:noFill/>
          </a:ln>
        </p:spPr>
        <p:txBody>
          <a:bodyPr anchorCtr="0" anchor="ctr" bIns="34275" lIns="67500"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21" name="Google Shape;321;p53"/>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22" name="Google Shape;322;p53"/>
          <p:cNvSpPr txBox="1"/>
          <p:nvPr>
            <p:ph type="title"/>
          </p:nvPr>
        </p:nvSpPr>
        <p:spPr>
          <a:xfrm>
            <a:off x="270000" y="411510"/>
            <a:ext cx="8676486" cy="4266474"/>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ox - Blue">
  <p:cSld name="One Box - Blue">
    <p:spTree>
      <p:nvGrpSpPr>
        <p:cNvPr id="323" name="Shape 323"/>
        <p:cNvGrpSpPr/>
        <p:nvPr/>
      </p:nvGrpSpPr>
      <p:grpSpPr>
        <a:xfrm>
          <a:off x="0" y="0"/>
          <a:ext cx="0" cy="0"/>
          <a:chOff x="0" y="0"/>
          <a:chExt cx="0" cy="0"/>
        </a:xfrm>
      </p:grpSpPr>
      <p:pic>
        <p:nvPicPr>
          <p:cNvPr id="324" name="Google Shape;324;p54"/>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25" name="Google Shape;325;p54"/>
          <p:cNvSpPr/>
          <p:nvPr/>
        </p:nvSpPr>
        <p:spPr>
          <a:xfrm>
            <a:off x="269999" y="1079999"/>
            <a:ext cx="8604001" cy="3603244"/>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6" name="Google Shape;326;p54"/>
          <p:cNvSpPr txBox="1"/>
          <p:nvPr>
            <p:ph idx="1" type="body"/>
          </p:nvPr>
        </p:nvSpPr>
        <p:spPr>
          <a:xfrm>
            <a:off x="270000" y="1079999"/>
            <a:ext cx="8604000"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7" name="Google Shape;327;p54"/>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8" name="Google Shape;328;p54"/>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ox - White">
  <p:cSld name="One Box - White">
    <p:spTree>
      <p:nvGrpSpPr>
        <p:cNvPr id="329" name="Shape 329"/>
        <p:cNvGrpSpPr/>
        <p:nvPr/>
      </p:nvGrpSpPr>
      <p:grpSpPr>
        <a:xfrm>
          <a:off x="0" y="0"/>
          <a:ext cx="0" cy="0"/>
          <a:chOff x="0" y="0"/>
          <a:chExt cx="0" cy="0"/>
        </a:xfrm>
      </p:grpSpPr>
      <p:sp>
        <p:nvSpPr>
          <p:cNvPr id="330" name="Google Shape;330;p55"/>
          <p:cNvSpPr/>
          <p:nvPr/>
        </p:nvSpPr>
        <p:spPr>
          <a:xfrm>
            <a:off x="0" y="904175"/>
            <a:ext cx="9144000"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31" name="Google Shape;331;p55"/>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32" name="Google Shape;332;p55"/>
          <p:cNvSpPr/>
          <p:nvPr/>
        </p:nvSpPr>
        <p:spPr>
          <a:xfrm>
            <a:off x="269999" y="1079999"/>
            <a:ext cx="8604001" cy="3603244"/>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3" name="Google Shape;333;p55"/>
          <p:cNvSpPr txBox="1"/>
          <p:nvPr>
            <p:ph idx="1" type="body"/>
          </p:nvPr>
        </p:nvSpPr>
        <p:spPr>
          <a:xfrm>
            <a:off x="270000" y="1079999"/>
            <a:ext cx="8604000"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4" name="Google Shape;334;p55"/>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ox - Blue">
  <p:cSld name="Two Box - Blue">
    <p:spTree>
      <p:nvGrpSpPr>
        <p:cNvPr id="335" name="Shape 335"/>
        <p:cNvGrpSpPr/>
        <p:nvPr/>
      </p:nvGrpSpPr>
      <p:grpSpPr>
        <a:xfrm>
          <a:off x="0" y="0"/>
          <a:ext cx="0" cy="0"/>
          <a:chOff x="0" y="0"/>
          <a:chExt cx="0" cy="0"/>
        </a:xfrm>
      </p:grpSpPr>
      <p:pic>
        <p:nvPicPr>
          <p:cNvPr id="336" name="Google Shape;336;p56"/>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37" name="Google Shape;337;p56"/>
          <p:cNvSpPr/>
          <p:nvPr/>
        </p:nvSpPr>
        <p:spPr>
          <a:xfrm>
            <a:off x="4717888" y="1080000"/>
            <a:ext cx="4156112" cy="3603243"/>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8" name="Google Shape;338;p56"/>
          <p:cNvSpPr txBox="1"/>
          <p:nvPr>
            <p:ph idx="1" type="body"/>
          </p:nvPr>
        </p:nvSpPr>
        <p:spPr>
          <a:xfrm>
            <a:off x="4717888" y="1080000"/>
            <a:ext cx="4156112" cy="3598320"/>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9" name="Google Shape;339;p56"/>
          <p:cNvSpPr/>
          <p:nvPr/>
        </p:nvSpPr>
        <p:spPr>
          <a:xfrm>
            <a:off x="269999" y="1079999"/>
            <a:ext cx="4156114" cy="3603244"/>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0" name="Google Shape;340;p56"/>
          <p:cNvSpPr txBox="1"/>
          <p:nvPr>
            <p:ph idx="2" type="body"/>
          </p:nvPr>
        </p:nvSpPr>
        <p:spPr>
          <a:xfrm>
            <a:off x="270000" y="1079999"/>
            <a:ext cx="4156113"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1" name="Google Shape;341;p56"/>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2" name="Google Shape;342;p56"/>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ox - White">
  <p:cSld name="Two Box - White">
    <p:spTree>
      <p:nvGrpSpPr>
        <p:cNvPr id="343" name="Shape 343"/>
        <p:cNvGrpSpPr/>
        <p:nvPr/>
      </p:nvGrpSpPr>
      <p:grpSpPr>
        <a:xfrm>
          <a:off x="0" y="0"/>
          <a:ext cx="0" cy="0"/>
          <a:chOff x="0" y="0"/>
          <a:chExt cx="0" cy="0"/>
        </a:xfrm>
      </p:grpSpPr>
      <p:sp>
        <p:nvSpPr>
          <p:cNvPr id="344" name="Google Shape;344;p57"/>
          <p:cNvSpPr/>
          <p:nvPr/>
        </p:nvSpPr>
        <p:spPr>
          <a:xfrm>
            <a:off x="0" y="904175"/>
            <a:ext cx="9144000"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45" name="Google Shape;345;p57"/>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46" name="Google Shape;346;p57"/>
          <p:cNvSpPr/>
          <p:nvPr/>
        </p:nvSpPr>
        <p:spPr>
          <a:xfrm>
            <a:off x="4717888" y="1080000"/>
            <a:ext cx="4156113" cy="3603243"/>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7" name="Google Shape;347;p57"/>
          <p:cNvSpPr txBox="1"/>
          <p:nvPr>
            <p:ph idx="1" type="body"/>
          </p:nvPr>
        </p:nvSpPr>
        <p:spPr>
          <a:xfrm>
            <a:off x="4717888" y="1080000"/>
            <a:ext cx="4156113" cy="3598320"/>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48" name="Google Shape;348;p57"/>
          <p:cNvSpPr/>
          <p:nvPr/>
        </p:nvSpPr>
        <p:spPr>
          <a:xfrm>
            <a:off x="269999" y="1079999"/>
            <a:ext cx="4156114" cy="3603244"/>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9" name="Google Shape;349;p57"/>
          <p:cNvSpPr txBox="1"/>
          <p:nvPr>
            <p:ph idx="2" type="body"/>
          </p:nvPr>
        </p:nvSpPr>
        <p:spPr>
          <a:xfrm>
            <a:off x="270000" y="1079999"/>
            <a:ext cx="4156113"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0" name="Google Shape;350;p57"/>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ox - White">
  <p:cSld name="Three Box - White">
    <p:spTree>
      <p:nvGrpSpPr>
        <p:cNvPr id="351" name="Shape 351"/>
        <p:cNvGrpSpPr/>
        <p:nvPr/>
      </p:nvGrpSpPr>
      <p:grpSpPr>
        <a:xfrm>
          <a:off x="0" y="0"/>
          <a:ext cx="0" cy="0"/>
          <a:chOff x="0" y="0"/>
          <a:chExt cx="0" cy="0"/>
        </a:xfrm>
      </p:grpSpPr>
      <p:sp>
        <p:nvSpPr>
          <p:cNvPr id="352" name="Google Shape;352;p58"/>
          <p:cNvSpPr/>
          <p:nvPr/>
        </p:nvSpPr>
        <p:spPr>
          <a:xfrm>
            <a:off x="0" y="904175"/>
            <a:ext cx="9156714"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53" name="Google Shape;353;p58"/>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54" name="Google Shape;354;p58"/>
          <p:cNvSpPr/>
          <p:nvPr/>
        </p:nvSpPr>
        <p:spPr>
          <a:xfrm>
            <a:off x="6195068" y="1080000"/>
            <a:ext cx="2678932" cy="3603243"/>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5" name="Google Shape;355;p58"/>
          <p:cNvSpPr txBox="1"/>
          <p:nvPr>
            <p:ph idx="1" type="body"/>
          </p:nvPr>
        </p:nvSpPr>
        <p:spPr>
          <a:xfrm>
            <a:off x="6195068" y="1080000"/>
            <a:ext cx="2678932" cy="3598320"/>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6" name="Google Shape;356;p58"/>
          <p:cNvSpPr/>
          <p:nvPr/>
        </p:nvSpPr>
        <p:spPr>
          <a:xfrm>
            <a:off x="3232534" y="1080000"/>
            <a:ext cx="2688000" cy="3603243"/>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7" name="Google Shape;357;p58"/>
          <p:cNvSpPr txBox="1"/>
          <p:nvPr>
            <p:ph idx="2" type="body"/>
          </p:nvPr>
        </p:nvSpPr>
        <p:spPr>
          <a:xfrm>
            <a:off x="3232535" y="1080000"/>
            <a:ext cx="2688000" cy="3603243"/>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58" name="Google Shape;358;p58"/>
          <p:cNvSpPr/>
          <p:nvPr/>
        </p:nvSpPr>
        <p:spPr>
          <a:xfrm>
            <a:off x="270000" y="1079999"/>
            <a:ext cx="2688000" cy="3603244"/>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9" name="Google Shape;359;p58"/>
          <p:cNvSpPr txBox="1"/>
          <p:nvPr>
            <p:ph idx="3" type="body"/>
          </p:nvPr>
        </p:nvSpPr>
        <p:spPr>
          <a:xfrm>
            <a:off x="270000" y="1079999"/>
            <a:ext cx="2688000" cy="3598321"/>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0" name="Google Shape;360;p58"/>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 - Blue">
  <p:cSld name="Four Box - Blue">
    <p:spTree>
      <p:nvGrpSpPr>
        <p:cNvPr id="361" name="Shape 361"/>
        <p:cNvGrpSpPr/>
        <p:nvPr/>
      </p:nvGrpSpPr>
      <p:grpSpPr>
        <a:xfrm>
          <a:off x="0" y="0"/>
          <a:ext cx="0" cy="0"/>
          <a:chOff x="0" y="0"/>
          <a:chExt cx="0" cy="0"/>
        </a:xfrm>
      </p:grpSpPr>
      <p:pic>
        <p:nvPicPr>
          <p:cNvPr id="362" name="Google Shape;362;p59"/>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63" name="Google Shape;363;p59"/>
          <p:cNvSpPr/>
          <p:nvPr/>
        </p:nvSpPr>
        <p:spPr>
          <a:xfrm>
            <a:off x="4717888" y="3003798"/>
            <a:ext cx="4156113"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4" name="Google Shape;364;p59"/>
          <p:cNvSpPr txBox="1"/>
          <p:nvPr>
            <p:ph idx="1" type="body"/>
          </p:nvPr>
        </p:nvSpPr>
        <p:spPr>
          <a:xfrm>
            <a:off x="4717885" y="3003798"/>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5" name="Google Shape;365;p59"/>
          <p:cNvSpPr/>
          <p:nvPr/>
        </p:nvSpPr>
        <p:spPr>
          <a:xfrm>
            <a:off x="269999" y="3003798"/>
            <a:ext cx="4156113"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6" name="Google Shape;366;p59"/>
          <p:cNvSpPr txBox="1"/>
          <p:nvPr>
            <p:ph idx="2" type="body"/>
          </p:nvPr>
        </p:nvSpPr>
        <p:spPr>
          <a:xfrm>
            <a:off x="270000" y="3003798"/>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7" name="Google Shape;367;p59"/>
          <p:cNvSpPr/>
          <p:nvPr/>
        </p:nvSpPr>
        <p:spPr>
          <a:xfrm>
            <a:off x="4717888" y="1080000"/>
            <a:ext cx="4156113"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8" name="Google Shape;368;p59"/>
          <p:cNvSpPr txBox="1"/>
          <p:nvPr>
            <p:ph idx="3" type="body"/>
          </p:nvPr>
        </p:nvSpPr>
        <p:spPr>
          <a:xfrm>
            <a:off x="4717886" y="1080000"/>
            <a:ext cx="4156113"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69" name="Google Shape;369;p59"/>
          <p:cNvSpPr/>
          <p:nvPr/>
        </p:nvSpPr>
        <p:spPr>
          <a:xfrm>
            <a:off x="270000" y="1080000"/>
            <a:ext cx="4156113"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0" name="Google Shape;370;p59"/>
          <p:cNvSpPr txBox="1"/>
          <p:nvPr>
            <p:ph idx="4" type="body"/>
          </p:nvPr>
        </p:nvSpPr>
        <p:spPr>
          <a:xfrm>
            <a:off x="270000" y="1080000"/>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71" name="Google Shape;371;p59"/>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2" name="Google Shape;372;p59"/>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 - White">
  <p:cSld name="Four Box - White">
    <p:spTree>
      <p:nvGrpSpPr>
        <p:cNvPr id="373" name="Shape 373"/>
        <p:cNvGrpSpPr/>
        <p:nvPr/>
      </p:nvGrpSpPr>
      <p:grpSpPr>
        <a:xfrm>
          <a:off x="0" y="0"/>
          <a:ext cx="0" cy="0"/>
          <a:chOff x="0" y="0"/>
          <a:chExt cx="0" cy="0"/>
        </a:xfrm>
      </p:grpSpPr>
      <p:sp>
        <p:nvSpPr>
          <p:cNvPr id="374" name="Google Shape;374;p60"/>
          <p:cNvSpPr/>
          <p:nvPr/>
        </p:nvSpPr>
        <p:spPr>
          <a:xfrm>
            <a:off x="0" y="904175"/>
            <a:ext cx="9156714"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75" name="Google Shape;375;p60"/>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76" name="Google Shape;376;p60"/>
          <p:cNvSpPr/>
          <p:nvPr/>
        </p:nvSpPr>
        <p:spPr>
          <a:xfrm>
            <a:off x="4717888" y="3003798"/>
            <a:ext cx="4156113"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7" name="Google Shape;377;p60"/>
          <p:cNvSpPr txBox="1"/>
          <p:nvPr>
            <p:ph idx="1" type="body"/>
          </p:nvPr>
        </p:nvSpPr>
        <p:spPr>
          <a:xfrm>
            <a:off x="4717885" y="3003798"/>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78" name="Google Shape;378;p60"/>
          <p:cNvSpPr/>
          <p:nvPr/>
        </p:nvSpPr>
        <p:spPr>
          <a:xfrm>
            <a:off x="269999" y="3003798"/>
            <a:ext cx="4156113"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9" name="Google Shape;379;p60"/>
          <p:cNvSpPr txBox="1"/>
          <p:nvPr>
            <p:ph idx="2" type="body"/>
          </p:nvPr>
        </p:nvSpPr>
        <p:spPr>
          <a:xfrm>
            <a:off x="270000" y="3003798"/>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0" name="Google Shape;380;p60"/>
          <p:cNvSpPr/>
          <p:nvPr/>
        </p:nvSpPr>
        <p:spPr>
          <a:xfrm>
            <a:off x="4717888" y="1080000"/>
            <a:ext cx="4156113"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1" name="Google Shape;381;p60"/>
          <p:cNvSpPr txBox="1"/>
          <p:nvPr>
            <p:ph idx="3" type="body"/>
          </p:nvPr>
        </p:nvSpPr>
        <p:spPr>
          <a:xfrm>
            <a:off x="4717885" y="1080000"/>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2" name="Google Shape;382;p60"/>
          <p:cNvSpPr/>
          <p:nvPr/>
        </p:nvSpPr>
        <p:spPr>
          <a:xfrm>
            <a:off x="270000" y="1080000"/>
            <a:ext cx="4156113"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3" name="Google Shape;383;p60"/>
          <p:cNvSpPr txBox="1"/>
          <p:nvPr>
            <p:ph idx="4" type="body"/>
          </p:nvPr>
        </p:nvSpPr>
        <p:spPr>
          <a:xfrm>
            <a:off x="270000" y="1080000"/>
            <a:ext cx="415611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4" name="Google Shape;384;p60"/>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Box - Blue">
  <p:cSld name="Five Box - Blue">
    <p:spTree>
      <p:nvGrpSpPr>
        <p:cNvPr id="385" name="Shape 385"/>
        <p:cNvGrpSpPr/>
        <p:nvPr/>
      </p:nvGrpSpPr>
      <p:grpSpPr>
        <a:xfrm>
          <a:off x="0" y="0"/>
          <a:ext cx="0" cy="0"/>
          <a:chOff x="0" y="0"/>
          <a:chExt cx="0" cy="0"/>
        </a:xfrm>
      </p:grpSpPr>
      <p:pic>
        <p:nvPicPr>
          <p:cNvPr id="386" name="Google Shape;386;p61"/>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387" name="Google Shape;387;p61"/>
          <p:cNvSpPr/>
          <p:nvPr/>
        </p:nvSpPr>
        <p:spPr>
          <a:xfrm>
            <a:off x="6195068" y="3003798"/>
            <a:ext cx="2678932"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8" name="Google Shape;388;p61"/>
          <p:cNvSpPr txBox="1"/>
          <p:nvPr>
            <p:ph idx="1" type="body"/>
          </p:nvPr>
        </p:nvSpPr>
        <p:spPr>
          <a:xfrm>
            <a:off x="6195068" y="3003798"/>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89" name="Google Shape;389;p61"/>
          <p:cNvSpPr/>
          <p:nvPr/>
        </p:nvSpPr>
        <p:spPr>
          <a:xfrm>
            <a:off x="6195068" y="1080000"/>
            <a:ext cx="2678932"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0" name="Google Shape;390;p61"/>
          <p:cNvSpPr txBox="1"/>
          <p:nvPr>
            <p:ph idx="2" type="body"/>
          </p:nvPr>
        </p:nvSpPr>
        <p:spPr>
          <a:xfrm>
            <a:off x="6195068" y="1080000"/>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1" name="Google Shape;391;p61"/>
          <p:cNvSpPr/>
          <p:nvPr/>
        </p:nvSpPr>
        <p:spPr>
          <a:xfrm>
            <a:off x="3232534" y="1079999"/>
            <a:ext cx="2688000" cy="3595909"/>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2" name="Google Shape;392;p61"/>
          <p:cNvSpPr txBox="1"/>
          <p:nvPr>
            <p:ph idx="3" type="body"/>
          </p:nvPr>
        </p:nvSpPr>
        <p:spPr>
          <a:xfrm>
            <a:off x="3232535" y="1080000"/>
            <a:ext cx="2688000" cy="3595908"/>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3" name="Google Shape;393;p61"/>
          <p:cNvSpPr/>
          <p:nvPr/>
        </p:nvSpPr>
        <p:spPr>
          <a:xfrm>
            <a:off x="269999" y="3003798"/>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4" name="Google Shape;394;p61"/>
          <p:cNvSpPr txBox="1"/>
          <p:nvPr>
            <p:ph idx="4" type="body"/>
          </p:nvPr>
        </p:nvSpPr>
        <p:spPr>
          <a:xfrm>
            <a:off x="270000"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5" name="Google Shape;395;p61"/>
          <p:cNvSpPr/>
          <p:nvPr/>
        </p:nvSpPr>
        <p:spPr>
          <a:xfrm>
            <a:off x="270000" y="1080000"/>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6" name="Google Shape;396;p61"/>
          <p:cNvSpPr txBox="1"/>
          <p:nvPr>
            <p:ph idx="5" type="body"/>
          </p:nvPr>
        </p:nvSpPr>
        <p:spPr>
          <a:xfrm>
            <a:off x="270000"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97" name="Google Shape;397;p61"/>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98" name="Google Shape;398;p61"/>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ve Box - White">
  <p:cSld name="Five Box - White">
    <p:spTree>
      <p:nvGrpSpPr>
        <p:cNvPr id="399" name="Shape 399"/>
        <p:cNvGrpSpPr/>
        <p:nvPr/>
      </p:nvGrpSpPr>
      <p:grpSpPr>
        <a:xfrm>
          <a:off x="0" y="0"/>
          <a:ext cx="0" cy="0"/>
          <a:chOff x="0" y="0"/>
          <a:chExt cx="0" cy="0"/>
        </a:xfrm>
      </p:grpSpPr>
      <p:sp>
        <p:nvSpPr>
          <p:cNvPr id="400" name="Google Shape;400;p62"/>
          <p:cNvSpPr/>
          <p:nvPr/>
        </p:nvSpPr>
        <p:spPr>
          <a:xfrm>
            <a:off x="0" y="904175"/>
            <a:ext cx="9156714"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01" name="Google Shape;401;p62"/>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402" name="Google Shape;402;p62"/>
          <p:cNvSpPr/>
          <p:nvPr/>
        </p:nvSpPr>
        <p:spPr>
          <a:xfrm>
            <a:off x="6195068" y="3003798"/>
            <a:ext cx="2678932"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3" name="Google Shape;403;p62"/>
          <p:cNvSpPr txBox="1"/>
          <p:nvPr>
            <p:ph idx="1" type="body"/>
          </p:nvPr>
        </p:nvSpPr>
        <p:spPr>
          <a:xfrm>
            <a:off x="6195068" y="3003798"/>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4" name="Google Shape;404;p62"/>
          <p:cNvSpPr/>
          <p:nvPr/>
        </p:nvSpPr>
        <p:spPr>
          <a:xfrm>
            <a:off x="6195068" y="1080000"/>
            <a:ext cx="2678932"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5" name="Google Shape;405;p62"/>
          <p:cNvSpPr txBox="1"/>
          <p:nvPr>
            <p:ph idx="2" type="body"/>
          </p:nvPr>
        </p:nvSpPr>
        <p:spPr>
          <a:xfrm>
            <a:off x="6195068" y="1080000"/>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6" name="Google Shape;406;p62"/>
          <p:cNvSpPr/>
          <p:nvPr/>
        </p:nvSpPr>
        <p:spPr>
          <a:xfrm>
            <a:off x="3232534" y="1079999"/>
            <a:ext cx="2688000" cy="3595909"/>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7" name="Google Shape;407;p62"/>
          <p:cNvSpPr txBox="1"/>
          <p:nvPr>
            <p:ph idx="3" type="body"/>
          </p:nvPr>
        </p:nvSpPr>
        <p:spPr>
          <a:xfrm>
            <a:off x="3232535" y="1080000"/>
            <a:ext cx="2688000" cy="3595908"/>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8" name="Google Shape;408;p62"/>
          <p:cNvSpPr/>
          <p:nvPr/>
        </p:nvSpPr>
        <p:spPr>
          <a:xfrm>
            <a:off x="269999" y="3003798"/>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9" name="Google Shape;409;p62"/>
          <p:cNvSpPr txBox="1"/>
          <p:nvPr>
            <p:ph idx="4" type="body"/>
          </p:nvPr>
        </p:nvSpPr>
        <p:spPr>
          <a:xfrm>
            <a:off x="270000"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0" name="Google Shape;410;p62"/>
          <p:cNvSpPr/>
          <p:nvPr/>
        </p:nvSpPr>
        <p:spPr>
          <a:xfrm>
            <a:off x="270000" y="1080000"/>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1" name="Google Shape;411;p62"/>
          <p:cNvSpPr txBox="1"/>
          <p:nvPr>
            <p:ph idx="5" type="body"/>
          </p:nvPr>
        </p:nvSpPr>
        <p:spPr>
          <a:xfrm>
            <a:off x="270000"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2" name="Google Shape;412;p62"/>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 Blue">
  <p:cSld name="Six Box Blue">
    <p:spTree>
      <p:nvGrpSpPr>
        <p:cNvPr id="413" name="Shape 413"/>
        <p:cNvGrpSpPr/>
        <p:nvPr/>
      </p:nvGrpSpPr>
      <p:grpSpPr>
        <a:xfrm>
          <a:off x="0" y="0"/>
          <a:ext cx="0" cy="0"/>
          <a:chOff x="0" y="0"/>
          <a:chExt cx="0" cy="0"/>
        </a:xfrm>
      </p:grpSpPr>
      <p:pic>
        <p:nvPicPr>
          <p:cNvPr id="414" name="Google Shape;414;p63"/>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415" name="Google Shape;415;p63"/>
          <p:cNvSpPr/>
          <p:nvPr/>
        </p:nvSpPr>
        <p:spPr>
          <a:xfrm>
            <a:off x="6195068" y="3003798"/>
            <a:ext cx="2678932"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6" name="Google Shape;416;p63"/>
          <p:cNvSpPr txBox="1"/>
          <p:nvPr>
            <p:ph idx="1" type="body"/>
          </p:nvPr>
        </p:nvSpPr>
        <p:spPr>
          <a:xfrm>
            <a:off x="6195068" y="3003798"/>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7" name="Google Shape;417;p63"/>
          <p:cNvSpPr/>
          <p:nvPr/>
        </p:nvSpPr>
        <p:spPr>
          <a:xfrm>
            <a:off x="3232533" y="3003798"/>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18" name="Google Shape;418;p63"/>
          <p:cNvSpPr txBox="1"/>
          <p:nvPr>
            <p:ph idx="2" type="body"/>
          </p:nvPr>
        </p:nvSpPr>
        <p:spPr>
          <a:xfrm>
            <a:off x="3232535"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9" name="Google Shape;419;p63"/>
          <p:cNvSpPr/>
          <p:nvPr/>
        </p:nvSpPr>
        <p:spPr>
          <a:xfrm>
            <a:off x="269999" y="3003798"/>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0" name="Google Shape;420;p63"/>
          <p:cNvSpPr txBox="1"/>
          <p:nvPr>
            <p:ph idx="3" type="body"/>
          </p:nvPr>
        </p:nvSpPr>
        <p:spPr>
          <a:xfrm>
            <a:off x="270000"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1" name="Google Shape;421;p63"/>
          <p:cNvSpPr/>
          <p:nvPr/>
        </p:nvSpPr>
        <p:spPr>
          <a:xfrm>
            <a:off x="6195068" y="1080000"/>
            <a:ext cx="2678932"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2" name="Google Shape;422;p63"/>
          <p:cNvSpPr txBox="1"/>
          <p:nvPr>
            <p:ph idx="4" type="body"/>
          </p:nvPr>
        </p:nvSpPr>
        <p:spPr>
          <a:xfrm>
            <a:off x="6195068" y="1080000"/>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3" name="Google Shape;423;p63"/>
          <p:cNvSpPr/>
          <p:nvPr/>
        </p:nvSpPr>
        <p:spPr>
          <a:xfrm>
            <a:off x="3232534" y="1080000"/>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4" name="Google Shape;424;p63"/>
          <p:cNvSpPr txBox="1"/>
          <p:nvPr>
            <p:ph idx="5" type="body"/>
          </p:nvPr>
        </p:nvSpPr>
        <p:spPr>
          <a:xfrm>
            <a:off x="3232535"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5" name="Google Shape;425;p63"/>
          <p:cNvSpPr/>
          <p:nvPr/>
        </p:nvSpPr>
        <p:spPr>
          <a:xfrm>
            <a:off x="270000" y="1080000"/>
            <a:ext cx="2688000" cy="1674186"/>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6" name="Google Shape;426;p63"/>
          <p:cNvSpPr txBox="1"/>
          <p:nvPr>
            <p:ph idx="6" type="body"/>
          </p:nvPr>
        </p:nvSpPr>
        <p:spPr>
          <a:xfrm>
            <a:off x="270000"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7" name="Google Shape;427;p63"/>
          <p:cNvSpPr/>
          <p:nvPr/>
        </p:nvSpPr>
        <p:spPr>
          <a:xfrm>
            <a:off x="0" y="0"/>
            <a:ext cx="9144000" cy="90417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8" name="Google Shape;428;p63"/>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 White">
  <p:cSld name="Six Box White">
    <p:spTree>
      <p:nvGrpSpPr>
        <p:cNvPr id="429" name="Shape 429"/>
        <p:cNvGrpSpPr/>
        <p:nvPr/>
      </p:nvGrpSpPr>
      <p:grpSpPr>
        <a:xfrm>
          <a:off x="0" y="0"/>
          <a:ext cx="0" cy="0"/>
          <a:chOff x="0" y="0"/>
          <a:chExt cx="0" cy="0"/>
        </a:xfrm>
      </p:grpSpPr>
      <p:sp>
        <p:nvSpPr>
          <p:cNvPr id="430" name="Google Shape;430;p64"/>
          <p:cNvSpPr/>
          <p:nvPr/>
        </p:nvSpPr>
        <p:spPr>
          <a:xfrm>
            <a:off x="0" y="904175"/>
            <a:ext cx="9156714" cy="4239325"/>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31" name="Google Shape;431;p64"/>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432" name="Google Shape;432;p64"/>
          <p:cNvSpPr/>
          <p:nvPr/>
        </p:nvSpPr>
        <p:spPr>
          <a:xfrm>
            <a:off x="6195068" y="3003798"/>
            <a:ext cx="2678932"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3" name="Google Shape;433;p64"/>
          <p:cNvSpPr txBox="1"/>
          <p:nvPr>
            <p:ph idx="1" type="body"/>
          </p:nvPr>
        </p:nvSpPr>
        <p:spPr>
          <a:xfrm>
            <a:off x="6195068" y="3003798"/>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4" name="Google Shape;434;p64"/>
          <p:cNvSpPr/>
          <p:nvPr/>
        </p:nvSpPr>
        <p:spPr>
          <a:xfrm>
            <a:off x="3232534" y="3003798"/>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5" name="Google Shape;435;p64"/>
          <p:cNvSpPr txBox="1"/>
          <p:nvPr>
            <p:ph idx="2" type="body"/>
          </p:nvPr>
        </p:nvSpPr>
        <p:spPr>
          <a:xfrm>
            <a:off x="3232535"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6" name="Google Shape;436;p64"/>
          <p:cNvSpPr/>
          <p:nvPr/>
        </p:nvSpPr>
        <p:spPr>
          <a:xfrm>
            <a:off x="269999" y="3003798"/>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7" name="Google Shape;437;p64"/>
          <p:cNvSpPr txBox="1"/>
          <p:nvPr>
            <p:ph idx="3" type="body"/>
          </p:nvPr>
        </p:nvSpPr>
        <p:spPr>
          <a:xfrm>
            <a:off x="270000" y="3003798"/>
            <a:ext cx="2687999"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8" name="Google Shape;438;p64"/>
          <p:cNvSpPr/>
          <p:nvPr/>
        </p:nvSpPr>
        <p:spPr>
          <a:xfrm>
            <a:off x="6195068" y="1080000"/>
            <a:ext cx="2678932"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9" name="Google Shape;439;p64"/>
          <p:cNvSpPr txBox="1"/>
          <p:nvPr>
            <p:ph idx="4" type="body"/>
          </p:nvPr>
        </p:nvSpPr>
        <p:spPr>
          <a:xfrm>
            <a:off x="6195068" y="1080000"/>
            <a:ext cx="2678932"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0" name="Google Shape;440;p64"/>
          <p:cNvSpPr/>
          <p:nvPr/>
        </p:nvSpPr>
        <p:spPr>
          <a:xfrm>
            <a:off x="3232534" y="1080000"/>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1" name="Google Shape;441;p64"/>
          <p:cNvSpPr txBox="1"/>
          <p:nvPr>
            <p:ph idx="5" type="body"/>
          </p:nvPr>
        </p:nvSpPr>
        <p:spPr>
          <a:xfrm>
            <a:off x="3232535"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2" name="Google Shape;442;p64"/>
          <p:cNvSpPr/>
          <p:nvPr/>
        </p:nvSpPr>
        <p:spPr>
          <a:xfrm>
            <a:off x="270000" y="1080000"/>
            <a:ext cx="2688000" cy="167418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43" name="Google Shape;443;p64"/>
          <p:cNvSpPr txBox="1"/>
          <p:nvPr>
            <p:ph idx="6" type="body"/>
          </p:nvPr>
        </p:nvSpPr>
        <p:spPr>
          <a:xfrm>
            <a:off x="270000" y="1080000"/>
            <a:ext cx="2688000" cy="1674186"/>
          </a:xfrm>
          <a:prstGeom prst="rect">
            <a:avLst/>
          </a:prstGeom>
          <a:noFill/>
          <a:ln>
            <a:noFill/>
          </a:ln>
        </p:spPr>
        <p:txBody>
          <a:bodyPr anchorCtr="0" anchor="ctr" bIns="34275" lIns="67500" spcFirstLastPara="1" rIns="68575" wrap="square" tIns="34275">
            <a:normAutofit/>
          </a:bodyPr>
          <a:lstStyle>
            <a:lvl1pPr indent="-228600" lvl="0" marL="457200" algn="ctr">
              <a:lnSpc>
                <a:spcPct val="150000"/>
              </a:lnSpc>
              <a:spcBef>
                <a:spcPts val="800"/>
              </a:spcBef>
              <a:spcAft>
                <a:spcPts val="0"/>
              </a:spcAft>
              <a:buSzPts val="1500"/>
              <a:buNone/>
              <a:defRPr b="1" sz="15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4" name="Google Shape;444;p64"/>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mmary Slide - Blue ">
  <p:cSld name="Summary Slide - Blue ">
    <p:spTree>
      <p:nvGrpSpPr>
        <p:cNvPr id="445" name="Shape 445"/>
        <p:cNvGrpSpPr/>
        <p:nvPr/>
      </p:nvGrpSpPr>
      <p:grpSpPr>
        <a:xfrm>
          <a:off x="0" y="0"/>
          <a:ext cx="0" cy="0"/>
          <a:chOff x="0" y="0"/>
          <a:chExt cx="0" cy="0"/>
        </a:xfrm>
      </p:grpSpPr>
      <p:sp>
        <p:nvSpPr>
          <p:cNvPr id="446" name="Google Shape;446;p65"/>
          <p:cNvSpPr/>
          <p:nvPr/>
        </p:nvSpPr>
        <p:spPr>
          <a:xfrm>
            <a:off x="0" y="1"/>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47" name="Google Shape;447;p65"/>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448" name="Google Shape;448;p65"/>
          <p:cNvSpPr txBox="1"/>
          <p:nvPr>
            <p:ph idx="1" type="body"/>
          </p:nvPr>
        </p:nvSpPr>
        <p:spPr>
          <a:xfrm>
            <a:off x="249126" y="4307295"/>
            <a:ext cx="2700000" cy="251367"/>
          </a:xfrm>
          <a:prstGeom prst="rect">
            <a:avLst/>
          </a:prstGeom>
          <a:noFill/>
          <a:ln>
            <a:noFill/>
          </a:ln>
        </p:spPr>
        <p:txBody>
          <a:bodyPr anchorCtr="0" anchor="t" bIns="34275" lIns="68575" spcFirstLastPara="1" rIns="68575" wrap="square" tIns="34275">
            <a:spAutoFit/>
          </a:bodyPr>
          <a:lstStyle>
            <a:lvl1pPr indent="-228600" lvl="0" marL="457200" algn="l">
              <a:lnSpc>
                <a:spcPct val="150000"/>
              </a:lnSpc>
              <a:spcBef>
                <a:spcPts val="800"/>
              </a:spcBef>
              <a:spcAft>
                <a:spcPts val="0"/>
              </a:spcAft>
              <a:buSzPts val="900"/>
              <a:buNone/>
              <a:defRPr b="1" sz="900" cap="none">
                <a:solidFill>
                  <a:schemeClr val="lt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49" name="Google Shape;449;p65"/>
          <p:cNvSpPr txBox="1"/>
          <p:nvPr>
            <p:ph idx="2" type="body"/>
          </p:nvPr>
        </p:nvSpPr>
        <p:spPr>
          <a:xfrm>
            <a:off x="249126" y="1313972"/>
            <a:ext cx="8645748" cy="2985970"/>
          </a:xfrm>
          <a:prstGeom prst="rect">
            <a:avLst/>
          </a:prstGeom>
          <a:noFill/>
          <a:ln>
            <a:noFill/>
          </a:ln>
        </p:spPr>
        <p:txBody>
          <a:bodyPr anchorCtr="0" anchor="t" bIns="34275" lIns="67500" spcFirstLastPara="1" rIns="68575" wrap="square" tIns="34275">
            <a:normAutofit/>
          </a:bodyPr>
          <a:lstStyle>
            <a:lvl1pPr indent="-228600" lvl="0" marL="457200" algn="l">
              <a:lnSpc>
                <a:spcPct val="150000"/>
              </a:lnSpc>
              <a:spcBef>
                <a:spcPts val="800"/>
              </a:spcBef>
              <a:spcAft>
                <a:spcPts val="0"/>
              </a:spcAft>
              <a:buSzPts val="900"/>
              <a:buNone/>
              <a:defRPr b="1" sz="900">
                <a:solidFill>
                  <a:schemeClr val="lt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0" name="Google Shape;450;p65"/>
          <p:cNvSpPr txBox="1"/>
          <p:nvPr>
            <p:ph type="title"/>
          </p:nvPr>
        </p:nvSpPr>
        <p:spPr>
          <a:xfrm>
            <a:off x="249126" y="604211"/>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1800"/>
              <a:buFont typeface="Arial"/>
              <a:buNone/>
              <a:defRPr sz="18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mmary Slide - White">
  <p:cSld name="Summary Slide - White">
    <p:spTree>
      <p:nvGrpSpPr>
        <p:cNvPr id="451" name="Shape 451"/>
        <p:cNvGrpSpPr/>
        <p:nvPr/>
      </p:nvGrpSpPr>
      <p:grpSpPr>
        <a:xfrm>
          <a:off x="0" y="0"/>
          <a:ext cx="0" cy="0"/>
          <a:chOff x="0" y="0"/>
          <a:chExt cx="0" cy="0"/>
        </a:xfrm>
      </p:grpSpPr>
      <p:pic>
        <p:nvPicPr>
          <p:cNvPr id="452" name="Google Shape;452;p66"/>
          <p:cNvPicPr preferRelativeResize="0"/>
          <p:nvPr/>
        </p:nvPicPr>
        <p:blipFill rotWithShape="1">
          <a:blip r:embed="rId2">
            <a:alphaModFix/>
          </a:blip>
          <a:srcRect b="0" l="0" r="0" t="0"/>
          <a:stretch/>
        </p:blipFill>
        <p:spPr>
          <a:xfrm>
            <a:off x="249126" y="4785996"/>
            <a:ext cx="188616" cy="188616"/>
          </a:xfrm>
          <a:prstGeom prst="rect">
            <a:avLst/>
          </a:prstGeom>
          <a:noFill/>
          <a:ln>
            <a:noFill/>
          </a:ln>
        </p:spPr>
      </p:pic>
      <p:sp>
        <p:nvSpPr>
          <p:cNvPr id="453" name="Google Shape;453;p66"/>
          <p:cNvSpPr txBox="1"/>
          <p:nvPr>
            <p:ph idx="1" type="body"/>
          </p:nvPr>
        </p:nvSpPr>
        <p:spPr>
          <a:xfrm>
            <a:off x="249126" y="4307295"/>
            <a:ext cx="2700000" cy="251367"/>
          </a:xfrm>
          <a:prstGeom prst="rect">
            <a:avLst/>
          </a:prstGeom>
          <a:noFill/>
          <a:ln>
            <a:noFill/>
          </a:ln>
        </p:spPr>
        <p:txBody>
          <a:bodyPr anchorCtr="0" anchor="t" bIns="34275" lIns="68575" spcFirstLastPara="1" rIns="68575" wrap="square" tIns="34275">
            <a:spAutoFit/>
          </a:bodyPr>
          <a:lstStyle>
            <a:lvl1pPr indent="-228600" lvl="0" marL="457200" algn="l">
              <a:lnSpc>
                <a:spcPct val="150000"/>
              </a:lnSpc>
              <a:spcBef>
                <a:spcPts val="800"/>
              </a:spcBef>
              <a:spcAft>
                <a:spcPts val="0"/>
              </a:spcAft>
              <a:buSzPts val="900"/>
              <a:buNone/>
              <a:defRPr b="1" sz="900" cap="none">
                <a:solidFill>
                  <a:schemeClr val="dk1"/>
                </a:solidFill>
              </a:defRPr>
            </a:lvl1pPr>
            <a:lvl2pPr indent="-317500" lvl="1" marL="914400" algn="l">
              <a:lnSpc>
                <a:spcPct val="150000"/>
              </a:lnSpc>
              <a:spcBef>
                <a:spcPts val="400"/>
              </a:spcBef>
              <a:spcAft>
                <a:spcPts val="0"/>
              </a:spcAft>
              <a:buSzPts val="1400"/>
              <a:buChar char="•"/>
              <a:defRPr/>
            </a:lvl2pPr>
            <a:lvl3pPr indent="-317500" lvl="2" marL="1371600" algn="l">
              <a:lnSpc>
                <a:spcPct val="150000"/>
              </a:lnSpc>
              <a:spcBef>
                <a:spcPts val="400"/>
              </a:spcBef>
              <a:spcAft>
                <a:spcPts val="0"/>
              </a:spcAft>
              <a:buSzPts val="1400"/>
              <a:buChar char="•"/>
              <a:defRPr/>
            </a:lvl3pPr>
            <a:lvl4pPr indent="-317500" lvl="3" marL="1828800" algn="l">
              <a:lnSpc>
                <a:spcPct val="150000"/>
              </a:lnSpc>
              <a:spcBef>
                <a:spcPts val="400"/>
              </a:spcBef>
              <a:spcAft>
                <a:spcPts val="0"/>
              </a:spcAft>
              <a:buSzPts val="1400"/>
              <a:buChar char="•"/>
              <a:defRPr/>
            </a:lvl4pPr>
            <a:lvl5pPr indent="-317500" lvl="4" marL="2286000" algn="l">
              <a:lnSpc>
                <a:spcPct val="150000"/>
              </a:lnSpc>
              <a:spcBef>
                <a:spcPts val="400"/>
              </a:spcBef>
              <a:spcAft>
                <a:spcPts val="0"/>
              </a:spcAft>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4" name="Google Shape;454;p66"/>
          <p:cNvSpPr txBox="1"/>
          <p:nvPr>
            <p:ph idx="2" type="body"/>
          </p:nvPr>
        </p:nvSpPr>
        <p:spPr>
          <a:xfrm>
            <a:off x="249126" y="1318232"/>
            <a:ext cx="8645748" cy="2985970"/>
          </a:xfrm>
          <a:prstGeom prst="rect">
            <a:avLst/>
          </a:prstGeom>
          <a:noFill/>
          <a:ln>
            <a:noFill/>
          </a:ln>
        </p:spPr>
        <p:txBody>
          <a:bodyPr anchorCtr="0" anchor="t" bIns="34275" lIns="67500" spcFirstLastPara="1" rIns="68575" wrap="square" tIns="34275">
            <a:normAutofit/>
          </a:bodyPr>
          <a:lstStyle>
            <a:lvl1pPr indent="-228600" lvl="0" marL="457200" algn="l">
              <a:lnSpc>
                <a:spcPct val="150000"/>
              </a:lnSpc>
              <a:spcBef>
                <a:spcPts val="800"/>
              </a:spcBef>
              <a:spcAft>
                <a:spcPts val="0"/>
              </a:spcAft>
              <a:buSzPts val="900"/>
              <a:buNone/>
              <a:defRPr b="1" sz="900">
                <a:solidFill>
                  <a:schemeClr val="dk1"/>
                </a:solidFill>
              </a:defRPr>
            </a:lvl1pPr>
            <a:lvl2pPr indent="-228600" lvl="1" marL="914400" algn="ctr">
              <a:lnSpc>
                <a:spcPct val="150000"/>
              </a:lnSpc>
              <a:spcBef>
                <a:spcPts val="400"/>
              </a:spcBef>
              <a:spcAft>
                <a:spcPts val="0"/>
              </a:spcAft>
              <a:buSzPts val="900"/>
              <a:buNone/>
              <a:defRPr b="1" sz="900"/>
            </a:lvl2pPr>
            <a:lvl3pPr indent="-228600" lvl="2" marL="1371600" algn="ctr">
              <a:lnSpc>
                <a:spcPct val="150000"/>
              </a:lnSpc>
              <a:spcBef>
                <a:spcPts val="400"/>
              </a:spcBef>
              <a:spcAft>
                <a:spcPts val="0"/>
              </a:spcAft>
              <a:buSzPts val="900"/>
              <a:buNone/>
              <a:defRPr b="1" sz="900"/>
            </a:lvl3pPr>
            <a:lvl4pPr indent="-228600" lvl="3" marL="1828800" algn="ctr">
              <a:lnSpc>
                <a:spcPct val="150000"/>
              </a:lnSpc>
              <a:spcBef>
                <a:spcPts val="400"/>
              </a:spcBef>
              <a:spcAft>
                <a:spcPts val="0"/>
              </a:spcAft>
              <a:buSzPts val="900"/>
              <a:buNone/>
              <a:defRPr b="1" sz="900"/>
            </a:lvl4pPr>
            <a:lvl5pPr indent="-228600" lvl="4" marL="2286000" algn="ctr">
              <a:lnSpc>
                <a:spcPct val="150000"/>
              </a:lnSpc>
              <a:spcBef>
                <a:spcPts val="400"/>
              </a:spcBef>
              <a:spcAft>
                <a:spcPts val="0"/>
              </a:spcAft>
              <a:buSzPts val="900"/>
              <a:buNone/>
              <a:defRPr b="1"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5" name="Google Shape;455;p66"/>
          <p:cNvSpPr txBox="1"/>
          <p:nvPr>
            <p:ph type="title"/>
          </p:nvPr>
        </p:nvSpPr>
        <p:spPr>
          <a:xfrm>
            <a:off x="249126" y="608471"/>
            <a:ext cx="8645748" cy="709761"/>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dk1"/>
              </a:buClr>
              <a:buSzPts val="1800"/>
              <a:buFont typeface="Arial"/>
              <a:buNone/>
              <a:defRPr sz="18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Blue">
  <p:cSld name="Thank You Blue">
    <p:spTree>
      <p:nvGrpSpPr>
        <p:cNvPr id="456" name="Shape 456"/>
        <p:cNvGrpSpPr/>
        <p:nvPr/>
      </p:nvGrpSpPr>
      <p:grpSpPr>
        <a:xfrm>
          <a:off x="0" y="0"/>
          <a:ext cx="0" cy="0"/>
          <a:chOff x="0" y="0"/>
          <a:chExt cx="0" cy="0"/>
        </a:xfrm>
      </p:grpSpPr>
      <p:sp>
        <p:nvSpPr>
          <p:cNvPr id="457" name="Google Shape;457;p67"/>
          <p:cNvSpPr/>
          <p:nvPr/>
        </p:nvSpPr>
        <p:spPr>
          <a:xfrm>
            <a:off x="0" y="0"/>
            <a:ext cx="9144000" cy="51435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A black background with white text&#10;&#10;AI-generated content may be incorrect." id="458" name="Google Shape;458;p67"/>
          <p:cNvPicPr preferRelativeResize="0"/>
          <p:nvPr/>
        </p:nvPicPr>
        <p:blipFill rotWithShape="1">
          <a:blip r:embed="rId2">
            <a:alphaModFix/>
          </a:blip>
          <a:srcRect b="0" l="0" r="0" t="0"/>
          <a:stretch/>
        </p:blipFill>
        <p:spPr>
          <a:xfrm>
            <a:off x="927000" y="4071359"/>
            <a:ext cx="879803" cy="291872"/>
          </a:xfrm>
          <a:prstGeom prst="rect">
            <a:avLst/>
          </a:prstGeom>
          <a:noFill/>
          <a:ln>
            <a:noFill/>
          </a:ln>
        </p:spPr>
      </p:pic>
      <p:sp>
        <p:nvSpPr>
          <p:cNvPr id="459" name="Google Shape;459;p67"/>
          <p:cNvSpPr txBox="1"/>
          <p:nvPr>
            <p:ph idx="1" type="subTitle"/>
          </p:nvPr>
        </p:nvSpPr>
        <p:spPr>
          <a:xfrm>
            <a:off x="927000" y="3676568"/>
            <a:ext cx="5373192" cy="377982"/>
          </a:xfrm>
          <a:prstGeom prst="rect">
            <a:avLst/>
          </a:prstGeom>
          <a:noFill/>
          <a:ln>
            <a:noFill/>
          </a:ln>
        </p:spPr>
        <p:txBody>
          <a:bodyPr anchorCtr="0" anchor="ctr" bIns="34275" lIns="67500" spcFirstLastPara="1" rIns="68575" wrap="square" tIns="34275">
            <a:noAutofit/>
          </a:bodyPr>
          <a:lstStyle>
            <a:lvl1pPr lvl="0" algn="l">
              <a:lnSpc>
                <a:spcPct val="150000"/>
              </a:lnSpc>
              <a:spcBef>
                <a:spcPts val="800"/>
              </a:spcBef>
              <a:spcAft>
                <a:spcPts val="0"/>
              </a:spcAft>
              <a:buSzPts val="900"/>
              <a:buNone/>
              <a:defRPr b="1" sz="900" cap="none">
                <a:solidFill>
                  <a:schemeClr val="lt1"/>
                </a:solidFill>
              </a:defRPr>
            </a:lvl1pPr>
            <a:lvl2pPr lvl="1" algn="ctr">
              <a:lnSpc>
                <a:spcPct val="150000"/>
              </a:lnSpc>
              <a:spcBef>
                <a:spcPts val="400"/>
              </a:spcBef>
              <a:spcAft>
                <a:spcPts val="0"/>
              </a:spcAft>
              <a:buSzPts val="1500"/>
              <a:buNone/>
              <a:defRPr sz="1500"/>
            </a:lvl2pPr>
            <a:lvl3pPr lvl="2" algn="ctr">
              <a:lnSpc>
                <a:spcPct val="150000"/>
              </a:lnSpc>
              <a:spcBef>
                <a:spcPts val="400"/>
              </a:spcBef>
              <a:spcAft>
                <a:spcPts val="0"/>
              </a:spcAft>
              <a:buSzPts val="1400"/>
              <a:buNone/>
              <a:defRPr sz="1400"/>
            </a:lvl3pPr>
            <a:lvl4pPr lvl="3" algn="ctr">
              <a:lnSpc>
                <a:spcPct val="150000"/>
              </a:lnSpc>
              <a:spcBef>
                <a:spcPts val="400"/>
              </a:spcBef>
              <a:spcAft>
                <a:spcPts val="0"/>
              </a:spcAft>
              <a:buSzPts val="1200"/>
              <a:buNone/>
              <a:defRPr sz="1200"/>
            </a:lvl4pPr>
            <a:lvl5pPr lvl="4" algn="ctr">
              <a:lnSpc>
                <a:spcPct val="15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60" name="Google Shape;460;p67"/>
          <p:cNvSpPr txBox="1"/>
          <p:nvPr>
            <p:ph type="ctrTitle"/>
          </p:nvPr>
        </p:nvSpPr>
        <p:spPr>
          <a:xfrm>
            <a:off x="927000" y="843558"/>
            <a:ext cx="5373192" cy="2160000"/>
          </a:xfrm>
          <a:prstGeom prst="rect">
            <a:avLst/>
          </a:prstGeom>
          <a:noFill/>
          <a:ln>
            <a:noFill/>
          </a:ln>
        </p:spPr>
        <p:txBody>
          <a:bodyPr anchorCtr="0" anchor="ctr" bIns="0" lIns="67500" spcFirstLastPara="1" rIns="68575" wrap="square" tIns="0">
            <a:noAutofit/>
          </a:bodyPr>
          <a:lstStyle>
            <a:lvl1pPr lvl="0" algn="l">
              <a:lnSpc>
                <a:spcPct val="90000"/>
              </a:lnSpc>
              <a:spcBef>
                <a:spcPts val="0"/>
              </a:spcBef>
              <a:spcAft>
                <a:spcPts val="0"/>
              </a:spcAft>
              <a:buClr>
                <a:schemeClr val="lt1"/>
              </a:buClr>
              <a:buSzPts val="3000"/>
              <a:buFont typeface="Arial"/>
              <a:buNone/>
              <a:defRPr sz="3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461" name="Shape 461"/>
        <p:cNvGrpSpPr/>
        <p:nvPr/>
      </p:nvGrpSpPr>
      <p:grpSpPr>
        <a:xfrm>
          <a:off x="0" y="0"/>
          <a:ext cx="0" cy="0"/>
          <a:chOff x="0" y="0"/>
          <a:chExt cx="0" cy="0"/>
        </a:xfrm>
      </p:grpSpPr>
      <p:sp>
        <p:nvSpPr>
          <p:cNvPr id="462" name="Google Shape;462;p68"/>
          <p:cNvSpPr txBox="1"/>
          <p:nvPr>
            <p:ph type="title"/>
          </p:nvPr>
        </p:nvSpPr>
        <p:spPr>
          <a:xfrm>
            <a:off x="270000" y="108000"/>
            <a:ext cx="7830000" cy="810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800"/>
              <a:buFont typeface="Calibri"/>
              <a:buNone/>
              <a:defRPr sz="1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63" name="Google Shape;463;p68"/>
          <p:cNvSpPr txBox="1"/>
          <p:nvPr>
            <p:ph idx="1" type="body"/>
          </p:nvPr>
        </p:nvSpPr>
        <p:spPr>
          <a:xfrm>
            <a:off x="270000" y="1080000"/>
            <a:ext cx="8640000" cy="3915000"/>
          </a:xfrm>
          <a:prstGeom prst="rect">
            <a:avLst/>
          </a:prstGeom>
          <a:noFill/>
          <a:ln>
            <a:noFill/>
          </a:ln>
        </p:spPr>
        <p:txBody>
          <a:bodyPr anchorCtr="0" anchor="t" bIns="34275" lIns="67500" spcFirstLastPara="1" rIns="68575" wrap="square" tIns="34275">
            <a:normAutofit/>
          </a:bodyPr>
          <a:lstStyle>
            <a:lvl1pPr indent="-285750" lvl="0" marL="457200" algn="l">
              <a:lnSpc>
                <a:spcPct val="90000"/>
              </a:lnSpc>
              <a:spcBef>
                <a:spcPts val="800"/>
              </a:spcBef>
              <a:spcAft>
                <a:spcPts val="0"/>
              </a:spcAft>
              <a:buClr>
                <a:schemeClr val="dk1"/>
              </a:buClr>
              <a:buSzPts val="900"/>
              <a:buChar char="•"/>
              <a:defRPr sz="900"/>
            </a:lvl1pPr>
            <a:lvl2pPr indent="-285750" lvl="1" marL="914400" algn="l">
              <a:lnSpc>
                <a:spcPct val="90000"/>
              </a:lnSpc>
              <a:spcBef>
                <a:spcPts val="400"/>
              </a:spcBef>
              <a:spcAft>
                <a:spcPts val="0"/>
              </a:spcAft>
              <a:buClr>
                <a:schemeClr val="dk1"/>
              </a:buClr>
              <a:buSzPts val="900"/>
              <a:buChar char="•"/>
              <a:defRPr sz="900"/>
            </a:lvl2pPr>
            <a:lvl3pPr indent="-285750" lvl="2" marL="1371600" algn="l">
              <a:lnSpc>
                <a:spcPct val="90000"/>
              </a:lnSpc>
              <a:spcBef>
                <a:spcPts val="400"/>
              </a:spcBef>
              <a:spcAft>
                <a:spcPts val="0"/>
              </a:spcAft>
              <a:buClr>
                <a:schemeClr val="dk1"/>
              </a:buClr>
              <a:buSzPts val="900"/>
              <a:buChar char="•"/>
              <a:defRPr sz="900"/>
            </a:lvl3pPr>
            <a:lvl4pPr indent="-285750" lvl="3" marL="1828800" algn="l">
              <a:lnSpc>
                <a:spcPct val="90000"/>
              </a:lnSpc>
              <a:spcBef>
                <a:spcPts val="400"/>
              </a:spcBef>
              <a:spcAft>
                <a:spcPts val="0"/>
              </a:spcAft>
              <a:buClr>
                <a:schemeClr val="dk1"/>
              </a:buClr>
              <a:buSzPts val="900"/>
              <a:buChar char="•"/>
              <a:defRPr sz="900"/>
            </a:lvl4pPr>
            <a:lvl5pPr indent="-285750" lvl="4" marL="2286000" algn="l">
              <a:lnSpc>
                <a:spcPct val="90000"/>
              </a:lnSpc>
              <a:spcBef>
                <a:spcPts val="400"/>
              </a:spcBef>
              <a:spcAft>
                <a:spcPts val="0"/>
              </a:spcAft>
              <a:buClr>
                <a:schemeClr val="dk1"/>
              </a:buClr>
              <a:buSzPts val="900"/>
              <a:buChar char="•"/>
              <a:defRPr sz="900"/>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464" name="Google Shape;464;p68"/>
          <p:cNvCxnSpPr/>
          <p:nvPr/>
        </p:nvCxnSpPr>
        <p:spPr>
          <a:xfrm>
            <a:off x="-153000" y="904176"/>
            <a:ext cx="9450000" cy="0"/>
          </a:xfrm>
          <a:prstGeom prst="straightConnector1">
            <a:avLst/>
          </a:prstGeom>
          <a:noFill/>
          <a:ln cap="flat" cmpd="sng" w="38100">
            <a:solidFill>
              <a:schemeClr val="dk1"/>
            </a:solidFill>
            <a:prstDash val="solid"/>
            <a:miter lim="0"/>
            <a:headEnd len="sm" w="sm" type="none"/>
            <a:tailEnd len="sm" w="sm" type="none"/>
          </a:ln>
        </p:spPr>
      </p:cxnSp>
      <p:pic>
        <p:nvPicPr>
          <p:cNvPr id="465" name="Google Shape;465;p68"/>
          <p:cNvPicPr preferRelativeResize="0"/>
          <p:nvPr/>
        </p:nvPicPr>
        <p:blipFill rotWithShape="1">
          <a:blip r:embed="rId2">
            <a:alphaModFix/>
          </a:blip>
          <a:srcRect b="0" l="0" r="0" t="0"/>
          <a:stretch/>
        </p:blipFill>
        <p:spPr>
          <a:xfrm>
            <a:off x="8298414" y="195486"/>
            <a:ext cx="601013" cy="601013"/>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tion 4" type="title">
  <p:cSld name="TITLE">
    <p:spTree>
      <p:nvGrpSpPr>
        <p:cNvPr id="474" name="Shape 474"/>
        <p:cNvGrpSpPr/>
        <p:nvPr/>
      </p:nvGrpSpPr>
      <p:grpSpPr>
        <a:xfrm>
          <a:off x="0" y="0"/>
          <a:ext cx="0" cy="0"/>
          <a:chOff x="0" y="0"/>
          <a:chExt cx="0" cy="0"/>
        </a:xfrm>
      </p:grpSpPr>
      <p:sp>
        <p:nvSpPr>
          <p:cNvPr id="475" name="Google Shape;475;p70"/>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6" name="Google Shape;476;p70"/>
          <p:cNvSpPr txBox="1"/>
          <p:nvPr>
            <p:ph idx="1" type="subTitle"/>
          </p:nvPr>
        </p:nvSpPr>
        <p:spPr>
          <a:xfrm>
            <a:off x="252000" y="2129051"/>
            <a:ext cx="8640000"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dk1"/>
              </a:buClr>
              <a:buSzPts val="1800"/>
              <a:buNone/>
              <a:defRPr sz="1800">
                <a:solidFill>
                  <a:schemeClr val="dk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77" name="Google Shape;477;p70"/>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b="0" i="0" lang="en-GB" sz="800" u="none" cap="none" strike="noStrike">
                <a:solidFill>
                  <a:schemeClr val="dk1"/>
                </a:solidFill>
                <a:latin typeface="Arial"/>
                <a:ea typeface="Arial"/>
                <a:cs typeface="Arial"/>
                <a:sym typeface="Arial"/>
              </a:rPr>
              <a:t>© Crown Copyright 2020, Met Office</a:t>
            </a:r>
            <a:endParaRPr b="0" i="0" sz="800" u="none" cap="none" strike="noStrike">
              <a:solidFill>
                <a:schemeClr val="dk1"/>
              </a:solidFill>
              <a:latin typeface="Arial"/>
              <a:ea typeface="Arial"/>
              <a:cs typeface="Arial"/>
              <a:sym typeface="Arial"/>
            </a:endParaRPr>
          </a:p>
        </p:txBody>
      </p:sp>
      <p:sp>
        <p:nvSpPr>
          <p:cNvPr id="478" name="Google Shape;478;p70"/>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b="0" i="0" lang="en-GB" sz="800" u="none" cap="none" strike="noStrike">
                <a:solidFill>
                  <a:schemeClr val="dk1"/>
                </a:solidFill>
                <a:latin typeface="Arial"/>
                <a:ea typeface="Arial"/>
                <a:cs typeface="Arial"/>
                <a:sym typeface="Arial"/>
              </a:rPr>
              <a:t>www.metoffice.gov.uk</a:t>
            </a:r>
            <a:r>
              <a:rPr b="0" i="0" lang="en-GB" sz="800" u="none" cap="none" strike="noStrike">
                <a:solidFill>
                  <a:schemeClr val="lt2"/>
                </a:solidFill>
                <a:latin typeface="Arial"/>
                <a:ea typeface="Arial"/>
                <a:cs typeface="Arial"/>
                <a:sym typeface="Arial"/>
              </a:rPr>
              <a:t>	</a:t>
            </a:r>
            <a:endParaRPr b="0" i="0" sz="800" u="none" cap="none" strike="noStrike">
              <a:solidFill>
                <a:schemeClr val="lt2"/>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1 column">
  <p:cSld name="Content - 1 column">
    <p:spTree>
      <p:nvGrpSpPr>
        <p:cNvPr id="479" name="Shape 479"/>
        <p:cNvGrpSpPr/>
        <p:nvPr/>
      </p:nvGrpSpPr>
      <p:grpSpPr>
        <a:xfrm>
          <a:off x="0" y="0"/>
          <a:ext cx="0" cy="0"/>
          <a:chOff x="0" y="0"/>
          <a:chExt cx="0" cy="0"/>
        </a:xfrm>
      </p:grpSpPr>
      <p:sp>
        <p:nvSpPr>
          <p:cNvPr id="480" name="Google Shape;480;p71"/>
          <p:cNvSpPr txBox="1"/>
          <p:nvPr>
            <p:ph idx="1" type="body"/>
          </p:nvPr>
        </p:nvSpPr>
        <p:spPr>
          <a:xfrm>
            <a:off x="252000" y="1548000"/>
            <a:ext cx="8640000" cy="30600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81" name="Google Shape;481;p71"/>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82" name="Google Shape;482;p71"/>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tion 1">
  <p:cSld name="Title slide - option 1">
    <p:spTree>
      <p:nvGrpSpPr>
        <p:cNvPr id="483" name="Shape 483"/>
        <p:cNvGrpSpPr/>
        <p:nvPr/>
      </p:nvGrpSpPr>
      <p:grpSpPr>
        <a:xfrm>
          <a:off x="0" y="0"/>
          <a:ext cx="0" cy="0"/>
          <a:chOff x="0" y="0"/>
          <a:chExt cx="0" cy="0"/>
        </a:xfrm>
      </p:grpSpPr>
      <p:pic>
        <p:nvPicPr>
          <p:cNvPr id="484" name="Google Shape;484;p72"/>
          <p:cNvPicPr preferRelativeResize="0"/>
          <p:nvPr/>
        </p:nvPicPr>
        <p:blipFill rotWithShape="1">
          <a:blip r:embed="rId2">
            <a:alphaModFix/>
          </a:blip>
          <a:srcRect b="0" l="0" r="0" t="0"/>
          <a:stretch/>
        </p:blipFill>
        <p:spPr>
          <a:xfrm>
            <a:off x="0" y="1"/>
            <a:ext cx="9161294" cy="5153227"/>
          </a:xfrm>
          <a:prstGeom prst="rect">
            <a:avLst/>
          </a:prstGeom>
          <a:noFill/>
          <a:ln>
            <a:noFill/>
          </a:ln>
        </p:spPr>
      </p:pic>
      <p:sp>
        <p:nvSpPr>
          <p:cNvPr id="485" name="Google Shape;485;p72"/>
          <p:cNvSpPr txBox="1"/>
          <p:nvPr>
            <p:ph type="ctrTitle"/>
          </p:nvPr>
        </p:nvSpPr>
        <p:spPr>
          <a:xfrm>
            <a:off x="252000" y="698400"/>
            <a:ext cx="5016036"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lt2"/>
              </a:buClr>
              <a:buSzPts val="3200"/>
              <a:buFont typeface="Arial"/>
              <a:buNone/>
              <a:defRPr sz="3200">
                <a:solidFill>
                  <a:schemeClr val="l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86" name="Google Shape;486;p72"/>
          <p:cNvSpPr txBox="1"/>
          <p:nvPr>
            <p:ph idx="1" type="subTitle"/>
          </p:nvPr>
        </p:nvSpPr>
        <p:spPr>
          <a:xfrm>
            <a:off x="252000" y="2129051"/>
            <a:ext cx="4333648"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lt2"/>
              </a:buClr>
              <a:buSzPts val="1800"/>
              <a:buNone/>
              <a:defRPr sz="1800">
                <a:solidFill>
                  <a:schemeClr val="l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87" name="Google Shape;487;p72"/>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lt2"/>
                </a:solidFill>
                <a:latin typeface="Arial"/>
                <a:ea typeface="Arial"/>
                <a:cs typeface="Arial"/>
                <a:sym typeface="Arial"/>
              </a:rPr>
              <a:t>www.metoffice.gov.uk	</a:t>
            </a:r>
            <a:endParaRPr sz="800">
              <a:solidFill>
                <a:schemeClr val="lt2"/>
              </a:solidFill>
              <a:latin typeface="Arial"/>
              <a:ea typeface="Arial"/>
              <a:cs typeface="Arial"/>
              <a:sym typeface="Arial"/>
            </a:endParaRPr>
          </a:p>
        </p:txBody>
      </p:sp>
      <p:sp>
        <p:nvSpPr>
          <p:cNvPr id="488" name="Google Shape;488;p72"/>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lt2"/>
                </a:solidFill>
                <a:latin typeface="Arial"/>
                <a:ea typeface="Arial"/>
                <a:cs typeface="Arial"/>
                <a:sym typeface="Arial"/>
              </a:rPr>
              <a:t>© Crown Copyright</a:t>
            </a:r>
            <a:r>
              <a:rPr lang="en-GB" sz="800">
                <a:solidFill>
                  <a:schemeClr val="lt2"/>
                </a:solidFill>
                <a:latin typeface="Arial"/>
                <a:ea typeface="Arial"/>
                <a:cs typeface="Arial"/>
                <a:sym typeface="Arial"/>
              </a:rPr>
              <a:t> 2020, Met Office</a:t>
            </a:r>
            <a:endParaRPr sz="800">
              <a:solidFill>
                <a:schemeClr val="lt2"/>
              </a:solidFill>
              <a:latin typeface="Arial"/>
              <a:ea typeface="Arial"/>
              <a:cs typeface="Arial"/>
              <a:sym typeface="Arial"/>
            </a:endParaRPr>
          </a:p>
        </p:txBody>
      </p:sp>
      <p:pic>
        <p:nvPicPr>
          <p:cNvPr id="489" name="Google Shape;489;p72"/>
          <p:cNvPicPr preferRelativeResize="0"/>
          <p:nvPr/>
        </p:nvPicPr>
        <p:blipFill rotWithShape="1">
          <a:blip r:embed="rId3">
            <a:alphaModFix/>
          </a:blip>
          <a:srcRect b="0" l="0" r="0" t="0"/>
          <a:stretch/>
        </p:blipFill>
        <p:spPr>
          <a:xfrm>
            <a:off x="183600" y="54000"/>
            <a:ext cx="1803780" cy="5656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option 1">
  <p:cSld name="1_Title slide - option 1">
    <p:spTree>
      <p:nvGrpSpPr>
        <p:cNvPr id="490" name="Shape 490"/>
        <p:cNvGrpSpPr/>
        <p:nvPr/>
      </p:nvGrpSpPr>
      <p:grpSpPr>
        <a:xfrm>
          <a:off x="0" y="0"/>
          <a:ext cx="0" cy="0"/>
          <a:chOff x="0" y="0"/>
          <a:chExt cx="0" cy="0"/>
        </a:xfrm>
      </p:grpSpPr>
      <p:pic>
        <p:nvPicPr>
          <p:cNvPr id="491" name="Google Shape;491;p73"/>
          <p:cNvPicPr preferRelativeResize="0"/>
          <p:nvPr/>
        </p:nvPicPr>
        <p:blipFill rotWithShape="1">
          <a:blip r:embed="rId2">
            <a:alphaModFix/>
          </a:blip>
          <a:srcRect b="0" l="0" r="0" t="0"/>
          <a:stretch/>
        </p:blipFill>
        <p:spPr>
          <a:xfrm>
            <a:off x="0" y="0"/>
            <a:ext cx="9161294" cy="5153228"/>
          </a:xfrm>
          <a:prstGeom prst="rect">
            <a:avLst/>
          </a:prstGeom>
          <a:noFill/>
          <a:ln>
            <a:noFill/>
          </a:ln>
        </p:spPr>
      </p:pic>
      <p:sp>
        <p:nvSpPr>
          <p:cNvPr id="492" name="Google Shape;492;p73"/>
          <p:cNvSpPr txBox="1"/>
          <p:nvPr>
            <p:ph type="ctrTitle"/>
          </p:nvPr>
        </p:nvSpPr>
        <p:spPr>
          <a:xfrm>
            <a:off x="252000" y="698400"/>
            <a:ext cx="5016036"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lt2"/>
              </a:buClr>
              <a:buSzPts val="3200"/>
              <a:buFont typeface="Arial"/>
              <a:buNone/>
              <a:defRPr sz="3200">
                <a:solidFill>
                  <a:schemeClr val="l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93" name="Google Shape;493;p73"/>
          <p:cNvSpPr txBox="1"/>
          <p:nvPr>
            <p:ph idx="1" type="subTitle"/>
          </p:nvPr>
        </p:nvSpPr>
        <p:spPr>
          <a:xfrm>
            <a:off x="252000" y="2129051"/>
            <a:ext cx="4333648"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lt2"/>
              </a:buClr>
              <a:buSzPts val="1800"/>
              <a:buNone/>
              <a:defRPr sz="1800">
                <a:solidFill>
                  <a:schemeClr val="l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94" name="Google Shape;494;p73"/>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lt2"/>
                </a:solidFill>
                <a:latin typeface="Arial"/>
                <a:ea typeface="Arial"/>
                <a:cs typeface="Arial"/>
                <a:sym typeface="Arial"/>
              </a:rPr>
              <a:t>www.metoffice.gov.uk	</a:t>
            </a:r>
            <a:endParaRPr sz="800">
              <a:solidFill>
                <a:schemeClr val="lt2"/>
              </a:solidFill>
              <a:latin typeface="Arial"/>
              <a:ea typeface="Arial"/>
              <a:cs typeface="Arial"/>
              <a:sym typeface="Arial"/>
            </a:endParaRPr>
          </a:p>
        </p:txBody>
      </p:sp>
      <p:sp>
        <p:nvSpPr>
          <p:cNvPr id="495" name="Google Shape;495;p73"/>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lt2"/>
                </a:solidFill>
                <a:latin typeface="Arial"/>
                <a:ea typeface="Arial"/>
                <a:cs typeface="Arial"/>
                <a:sym typeface="Arial"/>
              </a:rPr>
              <a:t>© Crown Copyright</a:t>
            </a:r>
            <a:r>
              <a:rPr lang="en-GB" sz="800">
                <a:solidFill>
                  <a:schemeClr val="lt2"/>
                </a:solidFill>
                <a:latin typeface="Arial"/>
                <a:ea typeface="Arial"/>
                <a:cs typeface="Arial"/>
                <a:sym typeface="Arial"/>
              </a:rPr>
              <a:t> 2020, Met Office</a:t>
            </a:r>
            <a:endParaRPr sz="800">
              <a:solidFill>
                <a:schemeClr val="lt2"/>
              </a:solidFill>
              <a:latin typeface="Arial"/>
              <a:ea typeface="Arial"/>
              <a:cs typeface="Arial"/>
              <a:sym typeface="Arial"/>
            </a:endParaRPr>
          </a:p>
        </p:txBody>
      </p:sp>
      <p:pic>
        <p:nvPicPr>
          <p:cNvPr id="496" name="Google Shape;496;p73"/>
          <p:cNvPicPr preferRelativeResize="0"/>
          <p:nvPr/>
        </p:nvPicPr>
        <p:blipFill rotWithShape="1">
          <a:blip r:embed="rId3">
            <a:alphaModFix/>
          </a:blip>
          <a:srcRect b="0" l="0" r="0" t="0"/>
          <a:stretch/>
        </p:blipFill>
        <p:spPr>
          <a:xfrm>
            <a:off x="183600" y="54000"/>
            <a:ext cx="1803780" cy="565650"/>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tion 3">
  <p:cSld name="Title slide - option 3">
    <p:spTree>
      <p:nvGrpSpPr>
        <p:cNvPr id="497" name="Shape 497"/>
        <p:cNvGrpSpPr/>
        <p:nvPr/>
      </p:nvGrpSpPr>
      <p:grpSpPr>
        <a:xfrm>
          <a:off x="0" y="0"/>
          <a:ext cx="0" cy="0"/>
          <a:chOff x="0" y="0"/>
          <a:chExt cx="0" cy="0"/>
        </a:xfrm>
      </p:grpSpPr>
      <p:pic>
        <p:nvPicPr>
          <p:cNvPr id="498" name="Google Shape;498;p74"/>
          <p:cNvPicPr preferRelativeResize="0"/>
          <p:nvPr/>
        </p:nvPicPr>
        <p:blipFill rotWithShape="1">
          <a:blip r:embed="rId2">
            <a:alphaModFix/>
          </a:blip>
          <a:srcRect b="0" l="0" r="0" t="0"/>
          <a:stretch/>
        </p:blipFill>
        <p:spPr>
          <a:xfrm>
            <a:off x="0" y="0"/>
            <a:ext cx="9161294" cy="5153228"/>
          </a:xfrm>
          <a:prstGeom prst="rect">
            <a:avLst/>
          </a:prstGeom>
          <a:noFill/>
          <a:ln>
            <a:noFill/>
          </a:ln>
        </p:spPr>
      </p:pic>
      <p:sp>
        <p:nvSpPr>
          <p:cNvPr id="499" name="Google Shape;499;p74"/>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lt2"/>
              </a:buClr>
              <a:buSzPts val="3200"/>
              <a:buFont typeface="Arial"/>
              <a:buNone/>
              <a:defRPr sz="3200">
                <a:solidFill>
                  <a:schemeClr val="l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0" name="Google Shape;500;p74"/>
          <p:cNvSpPr txBox="1"/>
          <p:nvPr>
            <p:ph idx="1" type="subTitle"/>
          </p:nvPr>
        </p:nvSpPr>
        <p:spPr>
          <a:xfrm>
            <a:off x="252000" y="2129051"/>
            <a:ext cx="8640000"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lt2"/>
              </a:buClr>
              <a:buSzPts val="1800"/>
              <a:buNone/>
              <a:defRPr sz="1800">
                <a:solidFill>
                  <a:schemeClr val="l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01" name="Google Shape;501;p74"/>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lt2"/>
                </a:solidFill>
                <a:latin typeface="Arial"/>
                <a:ea typeface="Arial"/>
                <a:cs typeface="Arial"/>
                <a:sym typeface="Arial"/>
              </a:rPr>
              <a:t>www.metoffice.gov.uk	</a:t>
            </a:r>
            <a:endParaRPr sz="800">
              <a:solidFill>
                <a:schemeClr val="lt2"/>
              </a:solidFill>
              <a:latin typeface="Arial"/>
              <a:ea typeface="Arial"/>
              <a:cs typeface="Arial"/>
              <a:sym typeface="Arial"/>
            </a:endParaRPr>
          </a:p>
        </p:txBody>
      </p:sp>
      <p:sp>
        <p:nvSpPr>
          <p:cNvPr id="502" name="Google Shape;502;p74"/>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lt2"/>
                </a:solidFill>
                <a:latin typeface="Arial"/>
                <a:ea typeface="Arial"/>
                <a:cs typeface="Arial"/>
                <a:sym typeface="Arial"/>
              </a:rPr>
              <a:t>© Crown Copyright</a:t>
            </a:r>
            <a:r>
              <a:rPr lang="en-GB" sz="800">
                <a:solidFill>
                  <a:schemeClr val="lt2"/>
                </a:solidFill>
                <a:latin typeface="Arial"/>
                <a:ea typeface="Arial"/>
                <a:cs typeface="Arial"/>
                <a:sym typeface="Arial"/>
              </a:rPr>
              <a:t> 2020, Met Office</a:t>
            </a:r>
            <a:endParaRPr sz="800">
              <a:solidFill>
                <a:schemeClr val="lt2"/>
              </a:solidFill>
              <a:latin typeface="Arial"/>
              <a:ea typeface="Arial"/>
              <a:cs typeface="Arial"/>
              <a:sym typeface="Arial"/>
            </a:endParaRPr>
          </a:p>
        </p:txBody>
      </p:sp>
      <p:pic>
        <p:nvPicPr>
          <p:cNvPr id="503" name="Google Shape;503;p74"/>
          <p:cNvPicPr preferRelativeResize="0"/>
          <p:nvPr/>
        </p:nvPicPr>
        <p:blipFill rotWithShape="1">
          <a:blip r:embed="rId3">
            <a:alphaModFix/>
          </a:blip>
          <a:srcRect b="0" l="0" r="0" t="0"/>
          <a:stretch/>
        </p:blipFill>
        <p:spPr>
          <a:xfrm>
            <a:off x="183600" y="54000"/>
            <a:ext cx="1803780" cy="56565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option 4">
  <p:cSld name="1_Title slide - option 4">
    <p:spTree>
      <p:nvGrpSpPr>
        <p:cNvPr id="504" name="Shape 504"/>
        <p:cNvGrpSpPr/>
        <p:nvPr/>
      </p:nvGrpSpPr>
      <p:grpSpPr>
        <a:xfrm>
          <a:off x="0" y="0"/>
          <a:ext cx="0" cy="0"/>
          <a:chOff x="0" y="0"/>
          <a:chExt cx="0" cy="0"/>
        </a:xfrm>
      </p:grpSpPr>
      <p:sp>
        <p:nvSpPr>
          <p:cNvPr id="505" name="Google Shape;505;p75"/>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6" name="Google Shape;506;p75"/>
          <p:cNvSpPr txBox="1"/>
          <p:nvPr>
            <p:ph idx="1" type="subTitle"/>
          </p:nvPr>
        </p:nvSpPr>
        <p:spPr>
          <a:xfrm>
            <a:off x="252000" y="2129051"/>
            <a:ext cx="8640000"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dk1"/>
              </a:buClr>
              <a:buSzPts val="1800"/>
              <a:buNone/>
              <a:defRPr sz="1800">
                <a:solidFill>
                  <a:schemeClr val="dk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07" name="Google Shape;507;p75"/>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dk1"/>
                </a:solidFill>
                <a:latin typeface="Arial"/>
                <a:ea typeface="Arial"/>
                <a:cs typeface="Arial"/>
                <a:sym typeface="Arial"/>
              </a:rPr>
              <a:t>© Crown Copyright</a:t>
            </a:r>
            <a:r>
              <a:rPr lang="en-GB" sz="800">
                <a:solidFill>
                  <a:schemeClr val="dk1"/>
                </a:solidFill>
                <a:latin typeface="Arial"/>
                <a:ea typeface="Arial"/>
                <a:cs typeface="Arial"/>
                <a:sym typeface="Arial"/>
              </a:rPr>
              <a:t> 2020, Met Office</a:t>
            </a:r>
            <a:endParaRPr sz="800">
              <a:solidFill>
                <a:schemeClr val="dk1"/>
              </a:solidFill>
              <a:latin typeface="Arial"/>
              <a:ea typeface="Arial"/>
              <a:cs typeface="Arial"/>
              <a:sym typeface="Arial"/>
            </a:endParaRPr>
          </a:p>
        </p:txBody>
      </p:sp>
      <p:sp>
        <p:nvSpPr>
          <p:cNvPr id="508" name="Google Shape;508;p75"/>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www.metoffice.gov.uk</a:t>
            </a:r>
            <a:r>
              <a:rPr lang="en-GB" sz="800">
                <a:solidFill>
                  <a:schemeClr val="lt2"/>
                </a:solidFill>
                <a:latin typeface="Arial"/>
                <a:ea typeface="Arial"/>
                <a:cs typeface="Arial"/>
                <a:sym typeface="Arial"/>
              </a:rPr>
              <a:t>	</a:t>
            </a:r>
            <a:endParaRPr sz="800">
              <a:solidFill>
                <a:schemeClr val="lt2"/>
              </a:solidFill>
              <a:latin typeface="Arial"/>
              <a:ea typeface="Arial"/>
              <a:cs typeface="Arial"/>
              <a:sym typeface="Arial"/>
            </a:endParaRPr>
          </a:p>
        </p:txBody>
      </p:sp>
      <p:sp>
        <p:nvSpPr>
          <p:cNvPr id="509" name="Google Shape;509;p75"/>
          <p:cNvSpPr/>
          <p:nvPr/>
        </p:nvSpPr>
        <p:spPr>
          <a:xfrm>
            <a:off x="-1" y="-6009"/>
            <a:ext cx="9144002" cy="687642"/>
          </a:xfrm>
          <a:prstGeom prst="rect">
            <a:avLst/>
          </a:prstGeom>
          <a:blipFill rotWithShape="1">
            <a:blip r:embed="rId2">
              <a:alphaModFix/>
            </a:blip>
            <a:stretch>
              <a:fillRect b="0" l="0" r="0" t="0"/>
            </a:stretch>
          </a:blip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200"/>
              <a:buFont typeface="Arial"/>
              <a:buNone/>
            </a:pPr>
            <a:r>
              <a:rPr b="0" i="0" lang="en-GB" sz="1200" u="none" cap="none" strike="noStrike">
                <a:solidFill>
                  <a:srgbClr val="FFFFFF"/>
                </a:solidFill>
                <a:latin typeface="Arial"/>
                <a:ea typeface="Arial"/>
                <a:cs typeface="Arial"/>
                <a:sym typeface="Arial"/>
              </a:rPr>
              <a:t>  </a:t>
            </a:r>
            <a:endParaRPr sz="1100"/>
          </a:p>
        </p:txBody>
      </p:sp>
      <p:pic>
        <p:nvPicPr>
          <p:cNvPr id="510" name="Google Shape;510;p75"/>
          <p:cNvPicPr preferRelativeResize="0"/>
          <p:nvPr/>
        </p:nvPicPr>
        <p:blipFill rotWithShape="1">
          <a:blip r:embed="rId3">
            <a:alphaModFix/>
          </a:blip>
          <a:srcRect b="0" l="0" r="0" t="0"/>
          <a:stretch/>
        </p:blipFill>
        <p:spPr>
          <a:xfrm>
            <a:off x="183600" y="54000"/>
            <a:ext cx="1803780" cy="56565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option 5">
  <p:cSld name="Title slide - option 5">
    <p:spTree>
      <p:nvGrpSpPr>
        <p:cNvPr id="511" name="Shape 511"/>
        <p:cNvGrpSpPr/>
        <p:nvPr/>
      </p:nvGrpSpPr>
      <p:grpSpPr>
        <a:xfrm>
          <a:off x="0" y="0"/>
          <a:ext cx="0" cy="0"/>
          <a:chOff x="0" y="0"/>
          <a:chExt cx="0" cy="0"/>
        </a:xfrm>
      </p:grpSpPr>
      <p:sp>
        <p:nvSpPr>
          <p:cNvPr id="512" name="Google Shape;512;p76"/>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13" name="Google Shape;513;p76"/>
          <p:cNvSpPr txBox="1"/>
          <p:nvPr>
            <p:ph idx="1" type="subTitle"/>
          </p:nvPr>
        </p:nvSpPr>
        <p:spPr>
          <a:xfrm>
            <a:off x="252000" y="2129051"/>
            <a:ext cx="8640000"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dk1"/>
              </a:buClr>
              <a:buSzPts val="1800"/>
              <a:buNone/>
              <a:defRPr sz="1800">
                <a:solidFill>
                  <a:schemeClr val="dk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cxnSp>
        <p:nvCxnSpPr>
          <p:cNvPr id="514" name="Google Shape;514;p76"/>
          <p:cNvCxnSpPr/>
          <p:nvPr/>
        </p:nvCxnSpPr>
        <p:spPr>
          <a:xfrm rot="10800000">
            <a:off x="2141935" y="135000"/>
            <a:ext cx="0" cy="405000"/>
          </a:xfrm>
          <a:prstGeom prst="straightConnector1">
            <a:avLst/>
          </a:prstGeom>
          <a:noFill/>
          <a:ln cap="flat" cmpd="sng" w="9525">
            <a:solidFill>
              <a:schemeClr val="dk1"/>
            </a:solidFill>
            <a:prstDash val="solid"/>
            <a:miter lim="8000"/>
            <a:headEnd len="sm" w="sm" type="none"/>
            <a:tailEnd len="sm" w="sm" type="none"/>
          </a:ln>
        </p:spPr>
      </p:cxnSp>
      <p:sp>
        <p:nvSpPr>
          <p:cNvPr id="515" name="Google Shape;515;p76"/>
          <p:cNvSpPr/>
          <p:nvPr/>
        </p:nvSpPr>
        <p:spPr>
          <a:xfrm>
            <a:off x="7531090" y="204551"/>
            <a:ext cx="1360911" cy="270000"/>
          </a:xfrm>
          <a:prstGeom prst="rect">
            <a:avLst/>
          </a:prstGeom>
          <a:noFill/>
          <a:ln>
            <a:noFill/>
          </a:ln>
        </p:spPr>
        <p:txBody>
          <a:bodyPr anchorCtr="0" anchor="t" bIns="26775" lIns="26775" spcFirstLastPara="1" rIns="26775" wrap="square" tIns="26775">
            <a:noAutofit/>
          </a:bodyPr>
          <a:lstStyle/>
          <a:p>
            <a:pPr indent="0" lvl="0" marL="0" marR="0" rtl="0" algn="l">
              <a:lnSpc>
                <a:spcPct val="90000"/>
              </a:lnSpc>
              <a:spcBef>
                <a:spcPts val="0"/>
              </a:spcBef>
              <a:spcAft>
                <a:spcPts val="0"/>
              </a:spcAft>
              <a:buClr>
                <a:srgbClr val="2A2A2A"/>
              </a:buClr>
              <a:buSzPts val="800"/>
              <a:buFont typeface="Arial"/>
              <a:buNone/>
            </a:pPr>
            <a:r>
              <a:rPr b="0" i="0" lang="en-GB" sz="800" u="none" cap="none" strike="noStrike">
                <a:solidFill>
                  <a:srgbClr val="2A2A2A"/>
                </a:solidFill>
                <a:latin typeface="Arial"/>
                <a:ea typeface="Arial"/>
                <a:cs typeface="Arial"/>
                <a:sym typeface="Arial"/>
              </a:rPr>
              <a:t>Working together </a:t>
            </a:r>
            <a:br>
              <a:rPr b="0" i="0" lang="en-GB" sz="800" u="none" cap="none" strike="noStrike">
                <a:solidFill>
                  <a:srgbClr val="2A2A2A"/>
                </a:solidFill>
                <a:latin typeface="Arial"/>
                <a:ea typeface="Arial"/>
                <a:cs typeface="Arial"/>
                <a:sym typeface="Arial"/>
              </a:rPr>
            </a:br>
            <a:r>
              <a:rPr b="0" i="0" lang="en-GB" sz="800" u="none" cap="none" strike="noStrike">
                <a:solidFill>
                  <a:srgbClr val="2A2A2A"/>
                </a:solidFill>
                <a:latin typeface="Arial"/>
                <a:ea typeface="Arial"/>
                <a:cs typeface="Arial"/>
                <a:sym typeface="Arial"/>
              </a:rPr>
              <a:t>(enter working relationship)</a:t>
            </a:r>
            <a:endParaRPr sz="1100"/>
          </a:p>
        </p:txBody>
      </p:sp>
      <p:sp>
        <p:nvSpPr>
          <p:cNvPr id="516" name="Google Shape;516;p76"/>
          <p:cNvSpPr/>
          <p:nvPr>
            <p:ph idx="2" type="pic"/>
          </p:nvPr>
        </p:nvSpPr>
        <p:spPr>
          <a:xfrm>
            <a:off x="2227171" y="204551"/>
            <a:ext cx="1176126" cy="270000"/>
          </a:xfrm>
          <a:prstGeom prst="rect">
            <a:avLst/>
          </a:prstGeom>
          <a:noFill/>
          <a:ln>
            <a:noFill/>
          </a:ln>
        </p:spPr>
      </p:sp>
      <p:sp>
        <p:nvSpPr>
          <p:cNvPr id="517" name="Google Shape;517;p76"/>
          <p:cNvSpPr/>
          <p:nvPr>
            <p:ph idx="3" type="pic"/>
          </p:nvPr>
        </p:nvSpPr>
        <p:spPr>
          <a:xfrm>
            <a:off x="3577936" y="204551"/>
            <a:ext cx="1176127" cy="270000"/>
          </a:xfrm>
          <a:prstGeom prst="rect">
            <a:avLst/>
          </a:prstGeom>
          <a:noFill/>
          <a:ln>
            <a:noFill/>
          </a:ln>
        </p:spPr>
      </p:sp>
      <p:sp>
        <p:nvSpPr>
          <p:cNvPr id="518" name="Google Shape;518;p76"/>
          <p:cNvSpPr/>
          <p:nvPr>
            <p:ph idx="4" type="pic"/>
          </p:nvPr>
        </p:nvSpPr>
        <p:spPr>
          <a:xfrm>
            <a:off x="4928104" y="204551"/>
            <a:ext cx="1176127" cy="270000"/>
          </a:xfrm>
          <a:prstGeom prst="rect">
            <a:avLst/>
          </a:prstGeom>
          <a:noFill/>
          <a:ln>
            <a:noFill/>
          </a:ln>
        </p:spPr>
      </p:sp>
      <p:cxnSp>
        <p:nvCxnSpPr>
          <p:cNvPr id="519" name="Google Shape;519;p76"/>
          <p:cNvCxnSpPr/>
          <p:nvPr/>
        </p:nvCxnSpPr>
        <p:spPr>
          <a:xfrm rot="10800000">
            <a:off x="3490913" y="135000"/>
            <a:ext cx="0" cy="405000"/>
          </a:xfrm>
          <a:prstGeom prst="straightConnector1">
            <a:avLst/>
          </a:prstGeom>
          <a:noFill/>
          <a:ln cap="flat" cmpd="sng" w="9525">
            <a:solidFill>
              <a:schemeClr val="dk1"/>
            </a:solidFill>
            <a:prstDash val="solid"/>
            <a:miter lim="8000"/>
            <a:headEnd len="sm" w="sm" type="none"/>
            <a:tailEnd len="sm" w="sm" type="none"/>
          </a:ln>
        </p:spPr>
      </p:cxnSp>
      <p:cxnSp>
        <p:nvCxnSpPr>
          <p:cNvPr id="520" name="Google Shape;520;p76"/>
          <p:cNvCxnSpPr/>
          <p:nvPr/>
        </p:nvCxnSpPr>
        <p:spPr>
          <a:xfrm rot="10800000">
            <a:off x="4842272" y="135000"/>
            <a:ext cx="0" cy="405000"/>
          </a:xfrm>
          <a:prstGeom prst="straightConnector1">
            <a:avLst/>
          </a:prstGeom>
          <a:noFill/>
          <a:ln cap="flat" cmpd="sng" w="9525">
            <a:solidFill>
              <a:schemeClr val="dk1"/>
            </a:solidFill>
            <a:prstDash val="solid"/>
            <a:miter lim="8000"/>
            <a:headEnd len="sm" w="sm" type="none"/>
            <a:tailEnd len="sm" w="sm" type="none"/>
          </a:ln>
        </p:spPr>
      </p:cxnSp>
      <p:cxnSp>
        <p:nvCxnSpPr>
          <p:cNvPr id="521" name="Google Shape;521;p76"/>
          <p:cNvCxnSpPr/>
          <p:nvPr/>
        </p:nvCxnSpPr>
        <p:spPr>
          <a:xfrm rot="10800000">
            <a:off x="6192441" y="135000"/>
            <a:ext cx="0" cy="405000"/>
          </a:xfrm>
          <a:prstGeom prst="straightConnector1">
            <a:avLst/>
          </a:prstGeom>
          <a:noFill/>
          <a:ln cap="flat" cmpd="sng" w="9525">
            <a:solidFill>
              <a:schemeClr val="dk1"/>
            </a:solidFill>
            <a:prstDash val="solid"/>
            <a:miter lim="8000"/>
            <a:headEnd len="sm" w="sm" type="none"/>
            <a:tailEnd len="sm" w="sm" type="none"/>
          </a:ln>
        </p:spPr>
      </p:cxnSp>
      <p:sp>
        <p:nvSpPr>
          <p:cNvPr id="522" name="Google Shape;522;p76"/>
          <p:cNvSpPr/>
          <p:nvPr>
            <p:ph idx="5" type="pic"/>
          </p:nvPr>
        </p:nvSpPr>
        <p:spPr>
          <a:xfrm>
            <a:off x="6273703" y="204551"/>
            <a:ext cx="1176127" cy="270000"/>
          </a:xfrm>
          <a:prstGeom prst="rect">
            <a:avLst/>
          </a:prstGeom>
          <a:noFill/>
          <a:ln>
            <a:noFill/>
          </a:ln>
        </p:spPr>
      </p:sp>
      <p:sp>
        <p:nvSpPr>
          <p:cNvPr id="523" name="Google Shape;523;p76"/>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www.metoffice.gov.uk</a:t>
            </a:r>
            <a:r>
              <a:rPr lang="en-GB" sz="800">
                <a:solidFill>
                  <a:schemeClr val="lt2"/>
                </a:solidFill>
                <a:latin typeface="Arial"/>
                <a:ea typeface="Arial"/>
                <a:cs typeface="Arial"/>
                <a:sym typeface="Arial"/>
              </a:rPr>
              <a:t>	</a:t>
            </a:r>
            <a:endParaRPr sz="800">
              <a:solidFill>
                <a:schemeClr val="lt2"/>
              </a:solidFill>
              <a:latin typeface="Arial"/>
              <a:ea typeface="Arial"/>
              <a:cs typeface="Arial"/>
              <a:sym typeface="Arial"/>
            </a:endParaRPr>
          </a:p>
        </p:txBody>
      </p:sp>
      <p:sp>
        <p:nvSpPr>
          <p:cNvPr id="524" name="Google Shape;524;p76"/>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dk1"/>
                </a:solidFill>
                <a:latin typeface="Arial"/>
                <a:ea typeface="Arial"/>
                <a:cs typeface="Arial"/>
                <a:sym typeface="Arial"/>
              </a:rPr>
              <a:t>© Crown Copyright</a:t>
            </a:r>
            <a:r>
              <a:rPr lang="en-GB" sz="800">
                <a:solidFill>
                  <a:schemeClr val="dk1"/>
                </a:solidFill>
                <a:latin typeface="Arial"/>
                <a:ea typeface="Arial"/>
                <a:cs typeface="Arial"/>
                <a:sym typeface="Arial"/>
              </a:rPr>
              <a:t> 2020, Met Office</a:t>
            </a:r>
            <a:endParaRPr sz="800">
              <a:solidFill>
                <a:schemeClr val="dk1"/>
              </a:solidFill>
              <a:latin typeface="Arial"/>
              <a:ea typeface="Arial"/>
              <a:cs typeface="Arial"/>
              <a:sym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option 5">
  <p:cSld name="1_Title slide - option 5">
    <p:spTree>
      <p:nvGrpSpPr>
        <p:cNvPr id="525" name="Shape 525"/>
        <p:cNvGrpSpPr/>
        <p:nvPr/>
      </p:nvGrpSpPr>
      <p:grpSpPr>
        <a:xfrm>
          <a:off x="0" y="0"/>
          <a:ext cx="0" cy="0"/>
          <a:chOff x="0" y="0"/>
          <a:chExt cx="0" cy="0"/>
        </a:xfrm>
      </p:grpSpPr>
      <p:sp>
        <p:nvSpPr>
          <p:cNvPr id="526" name="Google Shape;526;p77"/>
          <p:cNvSpPr/>
          <p:nvPr/>
        </p:nvSpPr>
        <p:spPr>
          <a:xfrm>
            <a:off x="-1" y="-6009"/>
            <a:ext cx="9144002" cy="687642"/>
          </a:xfrm>
          <a:prstGeom prst="rect">
            <a:avLst/>
          </a:prstGeom>
          <a:blipFill rotWithShape="1">
            <a:blip r:embed="rId2">
              <a:alphaModFix/>
            </a:blip>
            <a:stretch>
              <a:fillRect b="0" l="0" r="0" t="0"/>
            </a:stretch>
          </a:blip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200"/>
              <a:buFont typeface="Arial"/>
              <a:buNone/>
            </a:pPr>
            <a:r>
              <a:rPr b="0" i="0" lang="en-GB" sz="1200" u="none" cap="none" strike="noStrike">
                <a:solidFill>
                  <a:srgbClr val="FFFFFF"/>
                </a:solidFill>
                <a:latin typeface="Arial"/>
                <a:ea typeface="Arial"/>
                <a:cs typeface="Arial"/>
                <a:sym typeface="Arial"/>
              </a:rPr>
              <a:t>  </a:t>
            </a:r>
            <a:endParaRPr sz="1100"/>
          </a:p>
        </p:txBody>
      </p:sp>
      <p:sp>
        <p:nvSpPr>
          <p:cNvPr id="527" name="Google Shape;527;p77"/>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28" name="Google Shape;528;p77"/>
          <p:cNvSpPr txBox="1"/>
          <p:nvPr>
            <p:ph idx="1" type="subTitle"/>
          </p:nvPr>
        </p:nvSpPr>
        <p:spPr>
          <a:xfrm>
            <a:off x="252000" y="2129051"/>
            <a:ext cx="8640000" cy="1814299"/>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dk1"/>
              </a:buClr>
              <a:buSzPts val="1800"/>
              <a:buNone/>
              <a:defRPr sz="1800">
                <a:solidFill>
                  <a:schemeClr val="dk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cxnSp>
        <p:nvCxnSpPr>
          <p:cNvPr id="529" name="Google Shape;529;p77"/>
          <p:cNvCxnSpPr/>
          <p:nvPr/>
        </p:nvCxnSpPr>
        <p:spPr>
          <a:xfrm rot="10800000">
            <a:off x="2141935" y="135000"/>
            <a:ext cx="0" cy="405000"/>
          </a:xfrm>
          <a:prstGeom prst="straightConnector1">
            <a:avLst/>
          </a:prstGeom>
          <a:noFill/>
          <a:ln cap="flat" cmpd="sng" w="9525">
            <a:solidFill>
              <a:schemeClr val="lt2"/>
            </a:solidFill>
            <a:prstDash val="solid"/>
            <a:miter lim="8000"/>
            <a:headEnd len="sm" w="sm" type="none"/>
            <a:tailEnd len="sm" w="sm" type="none"/>
          </a:ln>
        </p:spPr>
      </p:cxnSp>
      <p:sp>
        <p:nvSpPr>
          <p:cNvPr id="530" name="Google Shape;530;p77"/>
          <p:cNvSpPr/>
          <p:nvPr>
            <p:ph idx="2" type="pic"/>
          </p:nvPr>
        </p:nvSpPr>
        <p:spPr>
          <a:xfrm>
            <a:off x="2227171" y="204551"/>
            <a:ext cx="1176126" cy="270000"/>
          </a:xfrm>
          <a:prstGeom prst="rect">
            <a:avLst/>
          </a:prstGeom>
          <a:noFill/>
          <a:ln>
            <a:noFill/>
          </a:ln>
        </p:spPr>
      </p:sp>
      <p:sp>
        <p:nvSpPr>
          <p:cNvPr id="531" name="Google Shape;531;p77"/>
          <p:cNvSpPr/>
          <p:nvPr>
            <p:ph idx="3" type="pic"/>
          </p:nvPr>
        </p:nvSpPr>
        <p:spPr>
          <a:xfrm>
            <a:off x="3577936" y="204551"/>
            <a:ext cx="1176127" cy="270000"/>
          </a:xfrm>
          <a:prstGeom prst="rect">
            <a:avLst/>
          </a:prstGeom>
          <a:noFill/>
          <a:ln>
            <a:noFill/>
          </a:ln>
        </p:spPr>
      </p:sp>
      <p:sp>
        <p:nvSpPr>
          <p:cNvPr id="532" name="Google Shape;532;p77"/>
          <p:cNvSpPr/>
          <p:nvPr>
            <p:ph idx="4" type="pic"/>
          </p:nvPr>
        </p:nvSpPr>
        <p:spPr>
          <a:xfrm>
            <a:off x="4928104" y="204551"/>
            <a:ext cx="1176127" cy="270000"/>
          </a:xfrm>
          <a:prstGeom prst="rect">
            <a:avLst/>
          </a:prstGeom>
          <a:noFill/>
          <a:ln>
            <a:noFill/>
          </a:ln>
        </p:spPr>
      </p:sp>
      <p:cxnSp>
        <p:nvCxnSpPr>
          <p:cNvPr id="533" name="Google Shape;533;p77"/>
          <p:cNvCxnSpPr/>
          <p:nvPr/>
        </p:nvCxnSpPr>
        <p:spPr>
          <a:xfrm rot="10800000">
            <a:off x="3490913" y="135000"/>
            <a:ext cx="0" cy="405000"/>
          </a:xfrm>
          <a:prstGeom prst="straightConnector1">
            <a:avLst/>
          </a:prstGeom>
          <a:noFill/>
          <a:ln cap="flat" cmpd="sng" w="9525">
            <a:solidFill>
              <a:schemeClr val="lt2"/>
            </a:solidFill>
            <a:prstDash val="solid"/>
            <a:miter lim="8000"/>
            <a:headEnd len="sm" w="sm" type="none"/>
            <a:tailEnd len="sm" w="sm" type="none"/>
          </a:ln>
        </p:spPr>
      </p:cxnSp>
      <p:cxnSp>
        <p:nvCxnSpPr>
          <p:cNvPr id="534" name="Google Shape;534;p77"/>
          <p:cNvCxnSpPr/>
          <p:nvPr/>
        </p:nvCxnSpPr>
        <p:spPr>
          <a:xfrm rot="10800000">
            <a:off x="4842272" y="135000"/>
            <a:ext cx="0" cy="405000"/>
          </a:xfrm>
          <a:prstGeom prst="straightConnector1">
            <a:avLst/>
          </a:prstGeom>
          <a:noFill/>
          <a:ln cap="flat" cmpd="sng" w="9525">
            <a:solidFill>
              <a:schemeClr val="lt2"/>
            </a:solidFill>
            <a:prstDash val="solid"/>
            <a:miter lim="8000"/>
            <a:headEnd len="sm" w="sm" type="none"/>
            <a:tailEnd len="sm" w="sm" type="none"/>
          </a:ln>
        </p:spPr>
      </p:cxnSp>
      <p:cxnSp>
        <p:nvCxnSpPr>
          <p:cNvPr id="535" name="Google Shape;535;p77"/>
          <p:cNvCxnSpPr/>
          <p:nvPr/>
        </p:nvCxnSpPr>
        <p:spPr>
          <a:xfrm rot="10800000">
            <a:off x="6192441" y="135000"/>
            <a:ext cx="0" cy="405000"/>
          </a:xfrm>
          <a:prstGeom prst="straightConnector1">
            <a:avLst/>
          </a:prstGeom>
          <a:noFill/>
          <a:ln cap="flat" cmpd="sng" w="9525">
            <a:solidFill>
              <a:schemeClr val="lt2"/>
            </a:solidFill>
            <a:prstDash val="solid"/>
            <a:miter lim="8000"/>
            <a:headEnd len="sm" w="sm" type="none"/>
            <a:tailEnd len="sm" w="sm" type="none"/>
          </a:ln>
        </p:spPr>
      </p:cxnSp>
      <p:sp>
        <p:nvSpPr>
          <p:cNvPr id="536" name="Google Shape;536;p77"/>
          <p:cNvSpPr/>
          <p:nvPr>
            <p:ph idx="5" type="pic"/>
          </p:nvPr>
        </p:nvSpPr>
        <p:spPr>
          <a:xfrm>
            <a:off x="6273703" y="204551"/>
            <a:ext cx="1176127" cy="270000"/>
          </a:xfrm>
          <a:prstGeom prst="rect">
            <a:avLst/>
          </a:prstGeom>
          <a:noFill/>
          <a:ln>
            <a:noFill/>
          </a:ln>
        </p:spPr>
      </p:sp>
      <p:sp>
        <p:nvSpPr>
          <p:cNvPr id="537" name="Google Shape;537;p77"/>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www.metoffice.gov.uk</a:t>
            </a:r>
            <a:r>
              <a:rPr lang="en-GB" sz="800">
                <a:solidFill>
                  <a:schemeClr val="lt2"/>
                </a:solidFill>
                <a:latin typeface="Arial"/>
                <a:ea typeface="Arial"/>
                <a:cs typeface="Arial"/>
                <a:sym typeface="Arial"/>
              </a:rPr>
              <a:t>	</a:t>
            </a:r>
            <a:endParaRPr sz="800">
              <a:solidFill>
                <a:schemeClr val="lt2"/>
              </a:solidFill>
              <a:latin typeface="Arial"/>
              <a:ea typeface="Arial"/>
              <a:cs typeface="Arial"/>
              <a:sym typeface="Arial"/>
            </a:endParaRPr>
          </a:p>
        </p:txBody>
      </p:sp>
      <p:sp>
        <p:nvSpPr>
          <p:cNvPr id="538" name="Google Shape;538;p77"/>
          <p:cNvSpPr/>
          <p:nvPr/>
        </p:nvSpPr>
        <p:spPr>
          <a:xfrm>
            <a:off x="4217158" y="473577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dk1"/>
                </a:solidFill>
                <a:latin typeface="Arial"/>
                <a:ea typeface="Arial"/>
                <a:cs typeface="Arial"/>
                <a:sym typeface="Arial"/>
              </a:rPr>
              <a:t>© Crown Copyright</a:t>
            </a:r>
            <a:r>
              <a:rPr lang="en-GB" sz="800">
                <a:solidFill>
                  <a:schemeClr val="dk1"/>
                </a:solidFill>
                <a:latin typeface="Arial"/>
                <a:ea typeface="Arial"/>
                <a:cs typeface="Arial"/>
                <a:sym typeface="Arial"/>
              </a:rPr>
              <a:t> 2020, Met Office</a:t>
            </a:r>
            <a:endParaRPr sz="800">
              <a:solidFill>
                <a:schemeClr val="dk1"/>
              </a:solidFill>
              <a:latin typeface="Arial"/>
              <a:ea typeface="Arial"/>
              <a:cs typeface="Arial"/>
              <a:sym typeface="Arial"/>
            </a:endParaRPr>
          </a:p>
        </p:txBody>
      </p:sp>
      <p:sp>
        <p:nvSpPr>
          <p:cNvPr id="539" name="Google Shape;539;p77"/>
          <p:cNvSpPr/>
          <p:nvPr/>
        </p:nvSpPr>
        <p:spPr>
          <a:xfrm>
            <a:off x="7531090" y="204551"/>
            <a:ext cx="1360911" cy="270000"/>
          </a:xfrm>
          <a:prstGeom prst="rect">
            <a:avLst/>
          </a:prstGeom>
          <a:noFill/>
          <a:ln>
            <a:noFill/>
          </a:ln>
        </p:spPr>
        <p:txBody>
          <a:bodyPr anchorCtr="0" anchor="t" bIns="26775" lIns="26775" spcFirstLastPara="1" rIns="26775" wrap="square" tIns="26775">
            <a:noAutofit/>
          </a:bodyPr>
          <a:lstStyle/>
          <a:p>
            <a:pPr indent="0" lvl="0" marL="0" marR="0" rtl="0" algn="l">
              <a:lnSpc>
                <a:spcPct val="90000"/>
              </a:lnSpc>
              <a:spcBef>
                <a:spcPts val="0"/>
              </a:spcBef>
              <a:spcAft>
                <a:spcPts val="0"/>
              </a:spcAft>
              <a:buClr>
                <a:schemeClr val="accent6"/>
              </a:buClr>
              <a:buSzPts val="800"/>
              <a:buFont typeface="Arial"/>
              <a:buNone/>
            </a:pPr>
            <a:r>
              <a:rPr b="0" i="0" lang="en-GB" sz="800" u="none" cap="none" strike="noStrike">
                <a:solidFill>
                  <a:schemeClr val="accent6"/>
                </a:solidFill>
                <a:latin typeface="Arial"/>
                <a:ea typeface="Arial"/>
                <a:cs typeface="Arial"/>
                <a:sym typeface="Arial"/>
              </a:rPr>
              <a:t>Working together </a:t>
            </a:r>
            <a:br>
              <a:rPr b="0" i="0" lang="en-GB" sz="800" u="none" cap="none" strike="noStrike">
                <a:solidFill>
                  <a:schemeClr val="accent6"/>
                </a:solidFill>
                <a:latin typeface="Arial"/>
                <a:ea typeface="Arial"/>
                <a:cs typeface="Arial"/>
                <a:sym typeface="Arial"/>
              </a:rPr>
            </a:br>
            <a:r>
              <a:rPr b="0" i="0" lang="en-GB" sz="800" u="none" cap="none" strike="noStrike">
                <a:solidFill>
                  <a:schemeClr val="accent6"/>
                </a:solidFill>
                <a:latin typeface="Arial"/>
                <a:ea typeface="Arial"/>
                <a:cs typeface="Arial"/>
                <a:sym typeface="Arial"/>
              </a:rPr>
              <a:t>(enter working relationship)</a:t>
            </a:r>
            <a:endParaRPr sz="1100"/>
          </a:p>
        </p:txBody>
      </p:sp>
      <p:pic>
        <p:nvPicPr>
          <p:cNvPr id="540" name="Google Shape;540;p77"/>
          <p:cNvPicPr preferRelativeResize="0"/>
          <p:nvPr/>
        </p:nvPicPr>
        <p:blipFill rotWithShape="1">
          <a:blip r:embed="rId3">
            <a:alphaModFix/>
          </a:blip>
          <a:srcRect b="0" l="0" r="0" t="0"/>
          <a:stretch/>
        </p:blipFill>
        <p:spPr>
          <a:xfrm>
            <a:off x="183600" y="54000"/>
            <a:ext cx="1803780" cy="56565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2 columns" type="twoObj">
  <p:cSld name="TWO_OBJECTS">
    <p:spTree>
      <p:nvGrpSpPr>
        <p:cNvPr id="541" name="Shape 541"/>
        <p:cNvGrpSpPr/>
        <p:nvPr/>
      </p:nvGrpSpPr>
      <p:grpSpPr>
        <a:xfrm>
          <a:off x="0" y="0"/>
          <a:ext cx="0" cy="0"/>
          <a:chOff x="0" y="0"/>
          <a:chExt cx="0" cy="0"/>
        </a:xfrm>
      </p:grpSpPr>
      <p:sp>
        <p:nvSpPr>
          <p:cNvPr id="542" name="Google Shape;542;p78"/>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3" name="Google Shape;543;p78"/>
          <p:cNvSpPr txBox="1"/>
          <p:nvPr>
            <p:ph idx="1" type="body"/>
          </p:nvPr>
        </p:nvSpPr>
        <p:spPr>
          <a:xfrm>
            <a:off x="252000" y="1548000"/>
            <a:ext cx="4087988"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4" name="Google Shape;544;p78"/>
          <p:cNvSpPr txBox="1"/>
          <p:nvPr>
            <p:ph idx="2" type="body"/>
          </p:nvPr>
        </p:nvSpPr>
        <p:spPr>
          <a:xfrm>
            <a:off x="4802400" y="1548000"/>
            <a:ext cx="40896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545" name="Google Shape;545;p78"/>
          <p:cNvCxnSpPr/>
          <p:nvPr/>
        </p:nvCxnSpPr>
        <p:spPr>
          <a:xfrm>
            <a:off x="4567473" y="1548000"/>
            <a:ext cx="0" cy="3060000"/>
          </a:xfrm>
          <a:prstGeom prst="straightConnector1">
            <a:avLst/>
          </a:prstGeom>
          <a:noFill/>
          <a:ln cap="flat" cmpd="sng" w="9525">
            <a:solidFill>
              <a:schemeClr val="dk1"/>
            </a:solidFill>
            <a:prstDash val="solid"/>
            <a:miter lim="8000"/>
            <a:headEnd len="sm" w="sm" type="none"/>
            <a:tailEnd len="sm" w="sm" type="none"/>
          </a:ln>
        </p:spPr>
      </p:cxnSp>
      <p:sp>
        <p:nvSpPr>
          <p:cNvPr id="546" name="Google Shape;546;p78"/>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2 columns thirds">
  <p:cSld name="Content - 2 columns thirds">
    <p:spTree>
      <p:nvGrpSpPr>
        <p:cNvPr id="547" name="Shape 547"/>
        <p:cNvGrpSpPr/>
        <p:nvPr/>
      </p:nvGrpSpPr>
      <p:grpSpPr>
        <a:xfrm>
          <a:off x="0" y="0"/>
          <a:ext cx="0" cy="0"/>
          <a:chOff x="0" y="0"/>
          <a:chExt cx="0" cy="0"/>
        </a:xfrm>
      </p:grpSpPr>
      <p:sp>
        <p:nvSpPr>
          <p:cNvPr id="548" name="Google Shape;548;p79"/>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9" name="Google Shape;549;p79"/>
          <p:cNvSpPr txBox="1"/>
          <p:nvPr>
            <p:ph idx="1" type="body"/>
          </p:nvPr>
        </p:nvSpPr>
        <p:spPr>
          <a:xfrm>
            <a:off x="252000" y="1548000"/>
            <a:ext cx="56700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0" name="Google Shape;550;p79"/>
          <p:cNvSpPr txBox="1"/>
          <p:nvPr>
            <p:ph idx="2" type="body"/>
          </p:nvPr>
        </p:nvSpPr>
        <p:spPr>
          <a:xfrm>
            <a:off x="6192000" y="1548000"/>
            <a:ext cx="27000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551" name="Google Shape;551;p79"/>
          <p:cNvCxnSpPr/>
          <p:nvPr/>
        </p:nvCxnSpPr>
        <p:spPr>
          <a:xfrm>
            <a:off x="6057352" y="1548000"/>
            <a:ext cx="0" cy="3060000"/>
          </a:xfrm>
          <a:prstGeom prst="straightConnector1">
            <a:avLst/>
          </a:prstGeom>
          <a:noFill/>
          <a:ln cap="flat" cmpd="sng" w="9525">
            <a:solidFill>
              <a:schemeClr val="dk1"/>
            </a:solidFill>
            <a:prstDash val="solid"/>
            <a:miter lim="8000"/>
            <a:headEnd len="sm" w="sm" type="none"/>
            <a:tailEnd len="sm" w="sm" type="none"/>
          </a:ln>
        </p:spPr>
      </p:cxnSp>
      <p:sp>
        <p:nvSpPr>
          <p:cNvPr id="552" name="Google Shape;552;p79"/>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3 columns">
  <p:cSld name="Content - 3 columns">
    <p:spTree>
      <p:nvGrpSpPr>
        <p:cNvPr id="553" name="Shape 553"/>
        <p:cNvGrpSpPr/>
        <p:nvPr/>
      </p:nvGrpSpPr>
      <p:grpSpPr>
        <a:xfrm>
          <a:off x="0" y="0"/>
          <a:ext cx="0" cy="0"/>
          <a:chOff x="0" y="0"/>
          <a:chExt cx="0" cy="0"/>
        </a:xfrm>
      </p:grpSpPr>
      <p:sp>
        <p:nvSpPr>
          <p:cNvPr id="554" name="Google Shape;554;p80"/>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5" name="Google Shape;555;p80"/>
          <p:cNvSpPr txBox="1"/>
          <p:nvPr>
            <p:ph idx="1" type="body"/>
          </p:nvPr>
        </p:nvSpPr>
        <p:spPr>
          <a:xfrm>
            <a:off x="252000" y="1548000"/>
            <a:ext cx="27000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6" name="Google Shape;556;p80"/>
          <p:cNvSpPr txBox="1"/>
          <p:nvPr>
            <p:ph idx="2" type="body"/>
          </p:nvPr>
        </p:nvSpPr>
        <p:spPr>
          <a:xfrm>
            <a:off x="6192000" y="1548000"/>
            <a:ext cx="27000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557" name="Google Shape;557;p80"/>
          <p:cNvCxnSpPr/>
          <p:nvPr/>
        </p:nvCxnSpPr>
        <p:spPr>
          <a:xfrm>
            <a:off x="3093513" y="1548000"/>
            <a:ext cx="0" cy="3060000"/>
          </a:xfrm>
          <a:prstGeom prst="straightConnector1">
            <a:avLst/>
          </a:prstGeom>
          <a:noFill/>
          <a:ln cap="flat" cmpd="sng" w="9525">
            <a:solidFill>
              <a:schemeClr val="dk1"/>
            </a:solidFill>
            <a:prstDash val="solid"/>
            <a:miter lim="8000"/>
            <a:headEnd len="sm" w="sm" type="none"/>
            <a:tailEnd len="sm" w="sm" type="none"/>
          </a:ln>
        </p:spPr>
      </p:cxnSp>
      <p:sp>
        <p:nvSpPr>
          <p:cNvPr id="558" name="Google Shape;558;p80"/>
          <p:cNvSpPr txBox="1"/>
          <p:nvPr>
            <p:ph idx="3" type="body"/>
          </p:nvPr>
        </p:nvSpPr>
        <p:spPr>
          <a:xfrm>
            <a:off x="3222000" y="1548000"/>
            <a:ext cx="2700000"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559" name="Google Shape;559;p80"/>
          <p:cNvCxnSpPr/>
          <p:nvPr/>
        </p:nvCxnSpPr>
        <p:spPr>
          <a:xfrm>
            <a:off x="6057352" y="1548000"/>
            <a:ext cx="0" cy="3060000"/>
          </a:xfrm>
          <a:prstGeom prst="straightConnector1">
            <a:avLst/>
          </a:prstGeom>
          <a:noFill/>
          <a:ln cap="flat" cmpd="sng" w="9525">
            <a:solidFill>
              <a:schemeClr val="dk1"/>
            </a:solidFill>
            <a:prstDash val="solid"/>
            <a:miter lim="8000"/>
            <a:headEnd len="sm" w="sm" type="none"/>
            <a:tailEnd len="sm" w="sm" type="none"/>
          </a:ln>
        </p:spPr>
      </p:cxnSp>
      <p:sp>
        <p:nvSpPr>
          <p:cNvPr id="560" name="Google Shape;560;p80"/>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1 column + image">
  <p:cSld name="Content - 1 column + image">
    <p:spTree>
      <p:nvGrpSpPr>
        <p:cNvPr id="561" name="Shape 561"/>
        <p:cNvGrpSpPr/>
        <p:nvPr/>
      </p:nvGrpSpPr>
      <p:grpSpPr>
        <a:xfrm>
          <a:off x="0" y="0"/>
          <a:ext cx="0" cy="0"/>
          <a:chOff x="0" y="0"/>
          <a:chExt cx="0" cy="0"/>
        </a:xfrm>
      </p:grpSpPr>
      <p:sp>
        <p:nvSpPr>
          <p:cNvPr id="562" name="Google Shape;562;p81"/>
          <p:cNvSpPr txBox="1"/>
          <p:nvPr>
            <p:ph type="title"/>
          </p:nvPr>
        </p:nvSpPr>
        <p:spPr>
          <a:xfrm>
            <a:off x="252000" y="699740"/>
            <a:ext cx="4087988"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3" name="Google Shape;563;p81"/>
          <p:cNvSpPr txBox="1"/>
          <p:nvPr>
            <p:ph idx="1" type="body"/>
          </p:nvPr>
        </p:nvSpPr>
        <p:spPr>
          <a:xfrm>
            <a:off x="252000" y="1548000"/>
            <a:ext cx="4087988" cy="3060000"/>
          </a:xfrm>
          <a:prstGeom prst="rect">
            <a:avLst/>
          </a:prstGeom>
          <a:noFill/>
          <a:ln>
            <a:noFill/>
          </a:ln>
        </p:spPr>
        <p:txBody>
          <a:bodyPr anchorCtr="0" anchor="t" bIns="34275" lIns="68575" spcFirstLastPara="1" rIns="68575" wrap="square" tIns="34275">
            <a:normAutofit/>
          </a:bodyPr>
          <a:lstStyle>
            <a:lvl1pPr indent="-355600" lvl="0" marL="457200" algn="l">
              <a:lnSpc>
                <a:spcPct val="90000"/>
              </a:lnSpc>
              <a:spcBef>
                <a:spcPts val="800"/>
              </a:spcBef>
              <a:spcAft>
                <a:spcPts val="0"/>
              </a:spcAft>
              <a:buClr>
                <a:schemeClr val="dk1"/>
              </a:buClr>
              <a:buSzPts val="2000"/>
              <a:buChar char="•"/>
              <a:defRPr/>
            </a:lvl1pPr>
            <a:lvl2pPr indent="-330200" lvl="1" marL="914400" algn="l">
              <a:lnSpc>
                <a:spcPct val="90000"/>
              </a:lnSpc>
              <a:spcBef>
                <a:spcPts val="400"/>
              </a:spcBef>
              <a:spcAft>
                <a:spcPts val="0"/>
              </a:spcAft>
              <a:buClr>
                <a:schemeClr val="dk1"/>
              </a:buClr>
              <a:buSzPts val="1600"/>
              <a:buChar char="•"/>
              <a:defRPr/>
            </a:lvl2pPr>
            <a:lvl3pPr indent="-317500" lvl="2" marL="1371600" algn="l">
              <a:lnSpc>
                <a:spcPct val="90000"/>
              </a:lnSpc>
              <a:spcBef>
                <a:spcPts val="400"/>
              </a:spcBef>
              <a:spcAft>
                <a:spcPts val="0"/>
              </a:spcAft>
              <a:buClr>
                <a:schemeClr val="dk1"/>
              </a:buClr>
              <a:buSzPts val="1400"/>
              <a:buChar char="•"/>
              <a:defRPr/>
            </a:lvl3pPr>
            <a:lvl4pPr indent="-304800" lvl="3" marL="1828800" algn="l">
              <a:lnSpc>
                <a:spcPct val="90000"/>
              </a:lnSpc>
              <a:spcBef>
                <a:spcPts val="400"/>
              </a:spcBef>
              <a:spcAft>
                <a:spcPts val="0"/>
              </a:spcAft>
              <a:buClr>
                <a:schemeClr val="dk1"/>
              </a:buClr>
              <a:buSzPts val="1200"/>
              <a:buChar char="•"/>
              <a:defRPr/>
            </a:lvl4pPr>
            <a:lvl5pPr indent="-304800" lvl="4" marL="2286000" algn="l">
              <a:lnSpc>
                <a:spcPct val="90000"/>
              </a:lnSpc>
              <a:spcBef>
                <a:spcPts val="400"/>
              </a:spcBef>
              <a:spcAft>
                <a:spcPts val="0"/>
              </a:spcAft>
              <a:buClr>
                <a:schemeClr val="dk1"/>
              </a:buClr>
              <a:buSzPts val="12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4" name="Google Shape;564;p81"/>
          <p:cNvSpPr/>
          <p:nvPr/>
        </p:nvSpPr>
        <p:spPr>
          <a:xfrm>
            <a:off x="4562272" y="1"/>
            <a:ext cx="4572000" cy="4716780"/>
          </a:xfrm>
          <a:prstGeom prst="rect">
            <a:avLst/>
          </a:prstGeom>
          <a:solidFill>
            <a:srgbClr val="E9E9E9"/>
          </a:solidFill>
          <a:ln cap="flat" cmpd="sng" w="12700">
            <a:solidFill>
              <a:srgbClr val="E9E9E9"/>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5" name="Google Shape;565;p81"/>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title only" type="titleOnly">
  <p:cSld name="TITLE_ONLY">
    <p:spTree>
      <p:nvGrpSpPr>
        <p:cNvPr id="566" name="Shape 566"/>
        <p:cNvGrpSpPr/>
        <p:nvPr/>
      </p:nvGrpSpPr>
      <p:grpSpPr>
        <a:xfrm>
          <a:off x="0" y="0"/>
          <a:ext cx="0" cy="0"/>
          <a:chOff x="0" y="0"/>
          <a:chExt cx="0" cy="0"/>
        </a:xfrm>
      </p:grpSpPr>
      <p:sp>
        <p:nvSpPr>
          <p:cNvPr id="567" name="Google Shape;567;p82"/>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8" name="Google Shape;568;p82"/>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full image">
  <p:cSld name="Content - full image">
    <p:spTree>
      <p:nvGrpSpPr>
        <p:cNvPr id="569" name="Shape 569"/>
        <p:cNvGrpSpPr/>
        <p:nvPr/>
      </p:nvGrpSpPr>
      <p:grpSpPr>
        <a:xfrm>
          <a:off x="0" y="0"/>
          <a:ext cx="0" cy="0"/>
          <a:chOff x="0" y="0"/>
          <a:chExt cx="0" cy="0"/>
        </a:xfrm>
      </p:grpSpPr>
      <p:sp>
        <p:nvSpPr>
          <p:cNvPr id="570" name="Google Shape;570;p83"/>
          <p:cNvSpPr/>
          <p:nvPr/>
        </p:nvSpPr>
        <p:spPr>
          <a:xfrm>
            <a:off x="0" y="709469"/>
            <a:ext cx="9144000" cy="4022385"/>
          </a:xfrm>
          <a:prstGeom prst="rect">
            <a:avLst/>
          </a:prstGeom>
          <a:solidFill>
            <a:srgbClr val="E9E9E9"/>
          </a:solidFill>
          <a:ln cap="flat" cmpd="sng" w="12700">
            <a:solidFill>
              <a:srgbClr val="E9E9E9"/>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1" name="Google Shape;571;p83"/>
          <p:cNvSpPr/>
          <p:nvPr>
            <p:ph idx="2" type="pic"/>
          </p:nvPr>
        </p:nvSpPr>
        <p:spPr>
          <a:xfrm>
            <a:off x="252413" y="818867"/>
            <a:ext cx="8639175" cy="3789647"/>
          </a:xfrm>
          <a:prstGeom prst="rect">
            <a:avLst/>
          </a:prstGeom>
          <a:noFill/>
          <a:ln>
            <a:noFill/>
          </a:ln>
        </p:spPr>
      </p:sp>
      <p:sp>
        <p:nvSpPr>
          <p:cNvPr id="572" name="Google Shape;572;p83"/>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blank" type="blank">
  <p:cSld name="BLANK">
    <p:spTree>
      <p:nvGrpSpPr>
        <p:cNvPr id="573" name="Shape 573"/>
        <p:cNvGrpSpPr/>
        <p:nvPr/>
      </p:nvGrpSpPr>
      <p:grpSpPr>
        <a:xfrm>
          <a:off x="0" y="0"/>
          <a:ext cx="0" cy="0"/>
          <a:chOff x="0" y="0"/>
          <a:chExt cx="0" cy="0"/>
        </a:xfrm>
      </p:grpSpPr>
      <p:sp>
        <p:nvSpPr>
          <p:cNvPr id="574" name="Google Shape;574;p84"/>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 really blank">
  <p:cSld name="Content - really blank">
    <p:spTree>
      <p:nvGrpSpPr>
        <p:cNvPr id="575" name="Shape 575"/>
        <p:cNvGrpSpPr/>
        <p:nvPr/>
      </p:nvGrpSpPr>
      <p:grpSpPr>
        <a:xfrm>
          <a:off x="0" y="0"/>
          <a:ext cx="0" cy="0"/>
          <a:chOff x="0" y="0"/>
          <a:chExt cx="0" cy="0"/>
        </a:xfrm>
      </p:grpSpPr>
      <p:sp>
        <p:nvSpPr>
          <p:cNvPr id="576" name="Google Shape;576;p85"/>
          <p:cNvSpPr/>
          <p:nvPr/>
        </p:nvSpPr>
        <p:spPr>
          <a:xfrm>
            <a:off x="0" y="4735774"/>
            <a:ext cx="9144000" cy="407727"/>
          </a:xfrm>
          <a:prstGeom prst="rect">
            <a:avLst/>
          </a:prstGeom>
          <a:solidFill>
            <a:schemeClr val="lt2"/>
          </a:solidFill>
          <a:ln cap="flat" cmpd="sng" w="12700">
            <a:solidFill>
              <a:schemeClr val="lt2"/>
            </a:solidFill>
            <a:prstDash val="solid"/>
            <a:miter lim="8000"/>
            <a:headEnd len="sm" w="sm" type="none"/>
            <a:tailEnd len="sm" w="sm" type="none"/>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	</a:t>
            </a:r>
            <a:endParaRPr sz="800">
              <a:solidFill>
                <a:schemeClr val="dk1"/>
              </a:solidFill>
              <a:latin typeface="Arial"/>
              <a:ea typeface="Arial"/>
              <a:cs typeface="Arial"/>
              <a:sym typeface="Arial"/>
            </a:endParaRPr>
          </a:p>
        </p:txBody>
      </p:sp>
      <p:sp>
        <p:nvSpPr>
          <p:cNvPr id="577" name="Google Shape;577;p85"/>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green" type="obj">
  <p:cSld name="OBJECT">
    <p:spTree>
      <p:nvGrpSpPr>
        <p:cNvPr id="578" name="Shape 578"/>
        <p:cNvGrpSpPr/>
        <p:nvPr/>
      </p:nvGrpSpPr>
      <p:grpSpPr>
        <a:xfrm>
          <a:off x="0" y="0"/>
          <a:ext cx="0" cy="0"/>
          <a:chOff x="0" y="0"/>
          <a:chExt cx="0" cy="0"/>
        </a:xfrm>
      </p:grpSpPr>
      <p:sp>
        <p:nvSpPr>
          <p:cNvPr id="579" name="Google Shape;579;p86"/>
          <p:cNvSpPr/>
          <p:nvPr/>
        </p:nvSpPr>
        <p:spPr>
          <a:xfrm>
            <a:off x="0" y="1728000"/>
            <a:ext cx="9144000" cy="3415500"/>
          </a:xfrm>
          <a:prstGeom prst="rect">
            <a:avLst/>
          </a:prstGeom>
          <a:solidFill>
            <a:schemeClr val="lt1"/>
          </a:solidFill>
          <a:ln cap="flat" cmpd="sng" w="12700">
            <a:solidFill>
              <a:schemeClr val="lt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0" name="Google Shape;580;p86"/>
          <p:cNvSpPr txBox="1"/>
          <p:nvPr>
            <p:ph type="title"/>
          </p:nvPr>
        </p:nvSpPr>
        <p:spPr>
          <a:xfrm>
            <a:off x="252000" y="699740"/>
            <a:ext cx="8640000" cy="900487"/>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1" name="Google Shape;581;p86"/>
          <p:cNvSpPr txBox="1"/>
          <p:nvPr>
            <p:ph idx="1" type="body"/>
          </p:nvPr>
        </p:nvSpPr>
        <p:spPr>
          <a:xfrm>
            <a:off x="252000" y="1975480"/>
            <a:ext cx="8640000" cy="263252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2000"/>
              <a:buNone/>
              <a:defRPr/>
            </a:lvl1pPr>
            <a:lvl2pPr indent="-228600" lvl="1" marL="914400" algn="l">
              <a:lnSpc>
                <a:spcPct val="90000"/>
              </a:lnSpc>
              <a:spcBef>
                <a:spcPts val="400"/>
              </a:spcBef>
              <a:spcAft>
                <a:spcPts val="0"/>
              </a:spcAft>
              <a:buClr>
                <a:schemeClr val="dk1"/>
              </a:buClr>
              <a:buSzPts val="1600"/>
              <a:buNone/>
              <a:defRPr/>
            </a:lvl2pPr>
            <a:lvl3pPr indent="-228600" lvl="2" marL="1371600" algn="l">
              <a:lnSpc>
                <a:spcPct val="90000"/>
              </a:lnSpc>
              <a:spcBef>
                <a:spcPts val="400"/>
              </a:spcBef>
              <a:spcAft>
                <a:spcPts val="0"/>
              </a:spcAft>
              <a:buClr>
                <a:schemeClr val="dk1"/>
              </a:buClr>
              <a:buSzPts val="1400"/>
              <a:buNone/>
              <a:defRPr/>
            </a:lvl3pPr>
            <a:lvl4pPr indent="-228600" lvl="3" marL="1828800" algn="l">
              <a:lnSpc>
                <a:spcPct val="90000"/>
              </a:lnSpc>
              <a:spcBef>
                <a:spcPts val="400"/>
              </a:spcBef>
              <a:spcAft>
                <a:spcPts val="0"/>
              </a:spcAft>
              <a:buClr>
                <a:schemeClr val="dk1"/>
              </a:buClr>
              <a:buSzPts val="1200"/>
              <a:buNone/>
              <a:defRPr/>
            </a:lvl4pPr>
            <a:lvl5pPr indent="-228600" lvl="4" marL="2286000" algn="l">
              <a:lnSpc>
                <a:spcPct val="90000"/>
              </a:lnSpc>
              <a:spcBef>
                <a:spcPts val="400"/>
              </a:spcBef>
              <a:spcAft>
                <a:spcPts val="0"/>
              </a:spcAft>
              <a:buClr>
                <a:schemeClr val="dk1"/>
              </a:buClr>
              <a:buSzPts val="1200"/>
              <a:buNone/>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2" name="Google Shape;582;p86"/>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	</a:t>
            </a:r>
            <a:endParaRPr sz="800">
              <a:solidFill>
                <a:schemeClr val="dk1"/>
              </a:solidFill>
              <a:latin typeface="Arial"/>
              <a:ea typeface="Arial"/>
              <a:cs typeface="Arial"/>
              <a:sym typeface="Arial"/>
            </a:endParaRPr>
          </a:p>
        </p:txBody>
      </p:sp>
      <p:sp>
        <p:nvSpPr>
          <p:cNvPr id="583" name="Google Shape;583;p86"/>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grey">
  <p:cSld name="Divider - grey">
    <p:spTree>
      <p:nvGrpSpPr>
        <p:cNvPr id="584" name="Shape 584"/>
        <p:cNvGrpSpPr/>
        <p:nvPr/>
      </p:nvGrpSpPr>
      <p:grpSpPr>
        <a:xfrm>
          <a:off x="0" y="0"/>
          <a:ext cx="0" cy="0"/>
          <a:chOff x="0" y="0"/>
          <a:chExt cx="0" cy="0"/>
        </a:xfrm>
      </p:grpSpPr>
      <p:sp>
        <p:nvSpPr>
          <p:cNvPr id="585" name="Google Shape;585;p87"/>
          <p:cNvSpPr/>
          <p:nvPr/>
        </p:nvSpPr>
        <p:spPr>
          <a:xfrm>
            <a:off x="0" y="1728000"/>
            <a:ext cx="9144000" cy="3415500"/>
          </a:xfrm>
          <a:prstGeom prst="rect">
            <a:avLst/>
          </a:prstGeom>
          <a:solidFill>
            <a:schemeClr val="accent4"/>
          </a:solidFill>
          <a:ln cap="flat" cmpd="sng" w="12700">
            <a:solidFill>
              <a:schemeClr val="accent4"/>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6" name="Google Shape;586;p87"/>
          <p:cNvSpPr txBox="1"/>
          <p:nvPr>
            <p:ph type="title"/>
          </p:nvPr>
        </p:nvSpPr>
        <p:spPr>
          <a:xfrm>
            <a:off x="252000" y="699740"/>
            <a:ext cx="8640000" cy="900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7" name="Google Shape;587;p87"/>
          <p:cNvSpPr txBox="1"/>
          <p:nvPr>
            <p:ph idx="1" type="body"/>
          </p:nvPr>
        </p:nvSpPr>
        <p:spPr>
          <a:xfrm>
            <a:off x="252000" y="1976400"/>
            <a:ext cx="8640000" cy="26316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2000"/>
              <a:buNone/>
              <a:defRPr/>
            </a:lvl1pPr>
            <a:lvl2pPr indent="-228600" lvl="1" marL="914400" algn="l">
              <a:lnSpc>
                <a:spcPct val="90000"/>
              </a:lnSpc>
              <a:spcBef>
                <a:spcPts val="400"/>
              </a:spcBef>
              <a:spcAft>
                <a:spcPts val="0"/>
              </a:spcAft>
              <a:buClr>
                <a:schemeClr val="dk1"/>
              </a:buClr>
              <a:buSzPts val="1600"/>
              <a:buNone/>
              <a:defRPr/>
            </a:lvl2pPr>
            <a:lvl3pPr indent="-228600" lvl="2" marL="1371600" algn="l">
              <a:lnSpc>
                <a:spcPct val="90000"/>
              </a:lnSpc>
              <a:spcBef>
                <a:spcPts val="400"/>
              </a:spcBef>
              <a:spcAft>
                <a:spcPts val="0"/>
              </a:spcAft>
              <a:buClr>
                <a:schemeClr val="dk1"/>
              </a:buClr>
              <a:buSzPts val="1400"/>
              <a:buNone/>
              <a:defRPr/>
            </a:lvl3pPr>
            <a:lvl4pPr indent="-228600" lvl="3" marL="1828800" algn="l">
              <a:lnSpc>
                <a:spcPct val="90000"/>
              </a:lnSpc>
              <a:spcBef>
                <a:spcPts val="400"/>
              </a:spcBef>
              <a:spcAft>
                <a:spcPts val="0"/>
              </a:spcAft>
              <a:buClr>
                <a:schemeClr val="dk1"/>
              </a:buClr>
              <a:buSzPts val="1200"/>
              <a:buNone/>
              <a:defRPr/>
            </a:lvl4pPr>
            <a:lvl5pPr indent="-228600" lvl="4" marL="2286000" algn="l">
              <a:lnSpc>
                <a:spcPct val="90000"/>
              </a:lnSpc>
              <a:spcBef>
                <a:spcPts val="400"/>
              </a:spcBef>
              <a:spcAft>
                <a:spcPts val="0"/>
              </a:spcAft>
              <a:buClr>
                <a:schemeClr val="dk1"/>
              </a:buClr>
              <a:buSzPts val="1200"/>
              <a:buNone/>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8" name="Google Shape;588;p87"/>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	</a:t>
            </a:r>
            <a:endParaRPr sz="800">
              <a:solidFill>
                <a:schemeClr val="dk1"/>
              </a:solidFill>
              <a:latin typeface="Arial"/>
              <a:ea typeface="Arial"/>
              <a:cs typeface="Arial"/>
              <a:sym typeface="Arial"/>
            </a:endParaRPr>
          </a:p>
        </p:txBody>
      </p:sp>
      <p:sp>
        <p:nvSpPr>
          <p:cNvPr id="589" name="Google Shape;589;p87"/>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blue">
  <p:cSld name="Divider - blue">
    <p:spTree>
      <p:nvGrpSpPr>
        <p:cNvPr id="590" name="Shape 590"/>
        <p:cNvGrpSpPr/>
        <p:nvPr/>
      </p:nvGrpSpPr>
      <p:grpSpPr>
        <a:xfrm>
          <a:off x="0" y="0"/>
          <a:ext cx="0" cy="0"/>
          <a:chOff x="0" y="0"/>
          <a:chExt cx="0" cy="0"/>
        </a:xfrm>
      </p:grpSpPr>
      <p:sp>
        <p:nvSpPr>
          <p:cNvPr id="591" name="Google Shape;591;p88"/>
          <p:cNvSpPr/>
          <p:nvPr/>
        </p:nvSpPr>
        <p:spPr>
          <a:xfrm>
            <a:off x="0" y="1728000"/>
            <a:ext cx="9144000" cy="3415500"/>
          </a:xfrm>
          <a:prstGeom prst="rect">
            <a:avLst/>
          </a:prstGeom>
          <a:solidFill>
            <a:schemeClr val="accent2"/>
          </a:solidFill>
          <a:ln cap="flat" cmpd="sng" w="12700">
            <a:solidFill>
              <a:schemeClr val="accent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2" name="Google Shape;592;p88"/>
          <p:cNvSpPr txBox="1"/>
          <p:nvPr>
            <p:ph type="title"/>
          </p:nvPr>
        </p:nvSpPr>
        <p:spPr>
          <a:xfrm>
            <a:off x="252000" y="699740"/>
            <a:ext cx="8640000" cy="900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3" name="Google Shape;593;p88"/>
          <p:cNvSpPr txBox="1"/>
          <p:nvPr>
            <p:ph idx="1" type="body"/>
          </p:nvPr>
        </p:nvSpPr>
        <p:spPr>
          <a:xfrm>
            <a:off x="252000" y="1976400"/>
            <a:ext cx="8640000" cy="26316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lt2"/>
              </a:buClr>
              <a:buSzPts val="2000"/>
              <a:buNone/>
              <a:defRPr>
                <a:solidFill>
                  <a:schemeClr val="lt2"/>
                </a:solidFill>
              </a:defRPr>
            </a:lvl1pPr>
            <a:lvl2pPr indent="-228600" lvl="1" marL="914400" algn="l">
              <a:lnSpc>
                <a:spcPct val="90000"/>
              </a:lnSpc>
              <a:spcBef>
                <a:spcPts val="400"/>
              </a:spcBef>
              <a:spcAft>
                <a:spcPts val="0"/>
              </a:spcAft>
              <a:buClr>
                <a:schemeClr val="dk1"/>
              </a:buClr>
              <a:buSzPts val="1600"/>
              <a:buNone/>
              <a:defRPr/>
            </a:lvl2pPr>
            <a:lvl3pPr indent="-228600" lvl="2" marL="1371600" algn="l">
              <a:lnSpc>
                <a:spcPct val="90000"/>
              </a:lnSpc>
              <a:spcBef>
                <a:spcPts val="400"/>
              </a:spcBef>
              <a:spcAft>
                <a:spcPts val="0"/>
              </a:spcAft>
              <a:buClr>
                <a:schemeClr val="dk1"/>
              </a:buClr>
              <a:buSzPts val="1400"/>
              <a:buNone/>
              <a:defRPr/>
            </a:lvl3pPr>
            <a:lvl4pPr indent="-228600" lvl="3" marL="1828800" algn="l">
              <a:lnSpc>
                <a:spcPct val="90000"/>
              </a:lnSpc>
              <a:spcBef>
                <a:spcPts val="400"/>
              </a:spcBef>
              <a:spcAft>
                <a:spcPts val="0"/>
              </a:spcAft>
              <a:buClr>
                <a:schemeClr val="dk1"/>
              </a:buClr>
              <a:buSzPts val="1200"/>
              <a:buNone/>
              <a:defRPr/>
            </a:lvl4pPr>
            <a:lvl5pPr indent="-228600" lvl="4" marL="2286000" algn="l">
              <a:lnSpc>
                <a:spcPct val="90000"/>
              </a:lnSpc>
              <a:spcBef>
                <a:spcPts val="400"/>
              </a:spcBef>
              <a:spcAft>
                <a:spcPts val="0"/>
              </a:spcAft>
              <a:buClr>
                <a:schemeClr val="dk1"/>
              </a:buClr>
              <a:buSzPts val="1200"/>
              <a:buNone/>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94" name="Google Shape;594;p88"/>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lt2"/>
                </a:solidFill>
                <a:latin typeface="Arial"/>
                <a:ea typeface="Arial"/>
                <a:cs typeface="Arial"/>
                <a:sym typeface="Arial"/>
              </a:rPr>
              <a:t>	</a:t>
            </a:r>
            <a:endParaRPr sz="800">
              <a:solidFill>
                <a:schemeClr val="lt2"/>
              </a:solidFill>
              <a:latin typeface="Arial"/>
              <a:ea typeface="Arial"/>
              <a:cs typeface="Arial"/>
              <a:sym typeface="Arial"/>
            </a:endParaRPr>
          </a:p>
        </p:txBody>
      </p:sp>
      <p:sp>
        <p:nvSpPr>
          <p:cNvPr id="595" name="Google Shape;595;p88"/>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red">
  <p:cSld name="Divider - red">
    <p:spTree>
      <p:nvGrpSpPr>
        <p:cNvPr id="596" name="Shape 596"/>
        <p:cNvGrpSpPr/>
        <p:nvPr/>
      </p:nvGrpSpPr>
      <p:grpSpPr>
        <a:xfrm>
          <a:off x="0" y="0"/>
          <a:ext cx="0" cy="0"/>
          <a:chOff x="0" y="0"/>
          <a:chExt cx="0" cy="0"/>
        </a:xfrm>
      </p:grpSpPr>
      <p:sp>
        <p:nvSpPr>
          <p:cNvPr id="597" name="Google Shape;597;p89"/>
          <p:cNvSpPr/>
          <p:nvPr/>
        </p:nvSpPr>
        <p:spPr>
          <a:xfrm>
            <a:off x="0" y="1728000"/>
            <a:ext cx="9144000" cy="3415500"/>
          </a:xfrm>
          <a:prstGeom prst="rect">
            <a:avLst/>
          </a:prstGeom>
          <a:solidFill>
            <a:schemeClr val="accent3"/>
          </a:solidFill>
          <a:ln cap="flat" cmpd="sng" w="12700">
            <a:solidFill>
              <a:schemeClr val="accent3"/>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8" name="Google Shape;598;p89"/>
          <p:cNvSpPr txBox="1"/>
          <p:nvPr>
            <p:ph type="title"/>
          </p:nvPr>
        </p:nvSpPr>
        <p:spPr>
          <a:xfrm>
            <a:off x="252000" y="699740"/>
            <a:ext cx="8640000" cy="900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9" name="Google Shape;599;p89"/>
          <p:cNvSpPr txBox="1"/>
          <p:nvPr>
            <p:ph idx="1" type="body"/>
          </p:nvPr>
        </p:nvSpPr>
        <p:spPr>
          <a:xfrm>
            <a:off x="252000" y="1976400"/>
            <a:ext cx="8640000" cy="26316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2000"/>
              <a:buNone/>
              <a:defRPr/>
            </a:lvl1pPr>
            <a:lvl2pPr indent="-228600" lvl="1" marL="914400" algn="l">
              <a:lnSpc>
                <a:spcPct val="90000"/>
              </a:lnSpc>
              <a:spcBef>
                <a:spcPts val="400"/>
              </a:spcBef>
              <a:spcAft>
                <a:spcPts val="0"/>
              </a:spcAft>
              <a:buClr>
                <a:schemeClr val="dk1"/>
              </a:buClr>
              <a:buSzPts val="1600"/>
              <a:buNone/>
              <a:defRPr/>
            </a:lvl2pPr>
            <a:lvl3pPr indent="-228600" lvl="2" marL="1371600" algn="l">
              <a:lnSpc>
                <a:spcPct val="90000"/>
              </a:lnSpc>
              <a:spcBef>
                <a:spcPts val="400"/>
              </a:spcBef>
              <a:spcAft>
                <a:spcPts val="0"/>
              </a:spcAft>
              <a:buClr>
                <a:schemeClr val="dk1"/>
              </a:buClr>
              <a:buSzPts val="1400"/>
              <a:buNone/>
              <a:defRPr/>
            </a:lvl3pPr>
            <a:lvl4pPr indent="-228600" lvl="3" marL="1828800" algn="l">
              <a:lnSpc>
                <a:spcPct val="90000"/>
              </a:lnSpc>
              <a:spcBef>
                <a:spcPts val="400"/>
              </a:spcBef>
              <a:spcAft>
                <a:spcPts val="0"/>
              </a:spcAft>
              <a:buClr>
                <a:schemeClr val="dk1"/>
              </a:buClr>
              <a:buSzPts val="1200"/>
              <a:buNone/>
              <a:defRPr/>
            </a:lvl4pPr>
            <a:lvl5pPr indent="-228600" lvl="4" marL="2286000" algn="l">
              <a:lnSpc>
                <a:spcPct val="90000"/>
              </a:lnSpc>
              <a:spcBef>
                <a:spcPts val="400"/>
              </a:spcBef>
              <a:spcAft>
                <a:spcPts val="0"/>
              </a:spcAft>
              <a:buClr>
                <a:schemeClr val="dk1"/>
              </a:buClr>
              <a:buSzPts val="1200"/>
              <a:buNone/>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0" name="Google Shape;600;p89"/>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	</a:t>
            </a:r>
            <a:endParaRPr sz="800">
              <a:solidFill>
                <a:schemeClr val="dk1"/>
              </a:solidFill>
              <a:latin typeface="Arial"/>
              <a:ea typeface="Arial"/>
              <a:cs typeface="Arial"/>
              <a:sym typeface="Arial"/>
            </a:endParaRPr>
          </a:p>
        </p:txBody>
      </p:sp>
      <p:sp>
        <p:nvSpPr>
          <p:cNvPr id="601" name="Google Shape;601;p89"/>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teal">
  <p:cSld name="Divider - teal">
    <p:spTree>
      <p:nvGrpSpPr>
        <p:cNvPr id="602" name="Shape 602"/>
        <p:cNvGrpSpPr/>
        <p:nvPr/>
      </p:nvGrpSpPr>
      <p:grpSpPr>
        <a:xfrm>
          <a:off x="0" y="0"/>
          <a:ext cx="0" cy="0"/>
          <a:chOff x="0" y="0"/>
          <a:chExt cx="0" cy="0"/>
        </a:xfrm>
      </p:grpSpPr>
      <p:sp>
        <p:nvSpPr>
          <p:cNvPr id="603" name="Google Shape;603;p90"/>
          <p:cNvSpPr/>
          <p:nvPr/>
        </p:nvSpPr>
        <p:spPr>
          <a:xfrm>
            <a:off x="0" y="1728000"/>
            <a:ext cx="9144000" cy="3415500"/>
          </a:xfrm>
          <a:prstGeom prst="rect">
            <a:avLst/>
          </a:prstGeom>
          <a:solidFill>
            <a:schemeClr val="accent1"/>
          </a:solidFill>
          <a:ln cap="flat" cmpd="sng" w="12700">
            <a:solidFill>
              <a:schemeClr val="accent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4" name="Google Shape;604;p90"/>
          <p:cNvSpPr txBox="1"/>
          <p:nvPr>
            <p:ph type="title"/>
          </p:nvPr>
        </p:nvSpPr>
        <p:spPr>
          <a:xfrm>
            <a:off x="252000" y="699740"/>
            <a:ext cx="8640000" cy="9000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5" name="Google Shape;605;p90"/>
          <p:cNvSpPr txBox="1"/>
          <p:nvPr>
            <p:ph idx="1" type="body"/>
          </p:nvPr>
        </p:nvSpPr>
        <p:spPr>
          <a:xfrm>
            <a:off x="252000" y="1976400"/>
            <a:ext cx="8640000" cy="26316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2000"/>
              <a:buNone/>
              <a:defRPr/>
            </a:lvl1pPr>
            <a:lvl2pPr indent="-228600" lvl="1" marL="914400" algn="l">
              <a:lnSpc>
                <a:spcPct val="90000"/>
              </a:lnSpc>
              <a:spcBef>
                <a:spcPts val="400"/>
              </a:spcBef>
              <a:spcAft>
                <a:spcPts val="0"/>
              </a:spcAft>
              <a:buClr>
                <a:schemeClr val="dk1"/>
              </a:buClr>
              <a:buSzPts val="1600"/>
              <a:buNone/>
              <a:defRPr/>
            </a:lvl2pPr>
            <a:lvl3pPr indent="-228600" lvl="2" marL="1371600" algn="l">
              <a:lnSpc>
                <a:spcPct val="90000"/>
              </a:lnSpc>
              <a:spcBef>
                <a:spcPts val="400"/>
              </a:spcBef>
              <a:spcAft>
                <a:spcPts val="0"/>
              </a:spcAft>
              <a:buClr>
                <a:schemeClr val="dk1"/>
              </a:buClr>
              <a:buSzPts val="1400"/>
              <a:buNone/>
              <a:defRPr/>
            </a:lvl3pPr>
            <a:lvl4pPr indent="-228600" lvl="3" marL="1828800" algn="l">
              <a:lnSpc>
                <a:spcPct val="90000"/>
              </a:lnSpc>
              <a:spcBef>
                <a:spcPts val="400"/>
              </a:spcBef>
              <a:spcAft>
                <a:spcPts val="0"/>
              </a:spcAft>
              <a:buClr>
                <a:schemeClr val="dk1"/>
              </a:buClr>
              <a:buSzPts val="1200"/>
              <a:buNone/>
              <a:defRPr/>
            </a:lvl4pPr>
            <a:lvl5pPr indent="-228600" lvl="4" marL="2286000" algn="l">
              <a:lnSpc>
                <a:spcPct val="90000"/>
              </a:lnSpc>
              <a:spcBef>
                <a:spcPts val="400"/>
              </a:spcBef>
              <a:spcAft>
                <a:spcPts val="0"/>
              </a:spcAft>
              <a:buClr>
                <a:schemeClr val="dk1"/>
              </a:buClr>
              <a:buSzPts val="1200"/>
              <a:buNone/>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6" name="Google Shape;606;p90"/>
          <p:cNvSpPr/>
          <p:nvPr/>
        </p:nvSpPr>
        <p:spPr>
          <a:xfrm>
            <a:off x="0" y="473577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	</a:t>
            </a:r>
            <a:endParaRPr sz="800">
              <a:solidFill>
                <a:schemeClr val="dk1"/>
              </a:solidFill>
              <a:latin typeface="Arial"/>
              <a:ea typeface="Arial"/>
              <a:cs typeface="Arial"/>
              <a:sym typeface="Arial"/>
            </a:endParaRPr>
          </a:p>
        </p:txBody>
      </p:sp>
      <p:sp>
        <p:nvSpPr>
          <p:cNvPr id="607" name="Google Shape;607;p90"/>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 Contact">
  <p:cSld name="Question Contact">
    <p:spTree>
      <p:nvGrpSpPr>
        <p:cNvPr id="608" name="Shape 608"/>
        <p:cNvGrpSpPr/>
        <p:nvPr/>
      </p:nvGrpSpPr>
      <p:grpSpPr>
        <a:xfrm>
          <a:off x="0" y="0"/>
          <a:ext cx="0" cy="0"/>
          <a:chOff x="0" y="0"/>
          <a:chExt cx="0" cy="0"/>
        </a:xfrm>
      </p:grpSpPr>
      <p:sp>
        <p:nvSpPr>
          <p:cNvPr id="609" name="Google Shape;609;p91"/>
          <p:cNvSpPr/>
          <p:nvPr/>
        </p:nvSpPr>
        <p:spPr>
          <a:xfrm>
            <a:off x="0" y="1822593"/>
            <a:ext cx="9144000" cy="3415500"/>
          </a:xfrm>
          <a:prstGeom prst="rect">
            <a:avLst/>
          </a:prstGeom>
          <a:solidFill>
            <a:schemeClr val="lt1"/>
          </a:solidFill>
          <a:ln cap="flat" cmpd="sng" w="12700">
            <a:solidFill>
              <a:schemeClr val="lt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2000"/>
              <a:buFont typeface="Arial"/>
              <a:buNone/>
            </a:pPr>
            <a:r>
              <a:t/>
            </a:r>
            <a:endParaRPr sz="2000">
              <a:solidFill>
                <a:schemeClr val="lt1"/>
              </a:solidFill>
              <a:latin typeface="Arial"/>
              <a:ea typeface="Arial"/>
              <a:cs typeface="Arial"/>
              <a:sym typeface="Arial"/>
            </a:endParaRPr>
          </a:p>
        </p:txBody>
      </p:sp>
      <p:sp>
        <p:nvSpPr>
          <p:cNvPr id="610" name="Google Shape;610;p91"/>
          <p:cNvSpPr txBox="1"/>
          <p:nvPr>
            <p:ph type="title"/>
          </p:nvPr>
        </p:nvSpPr>
        <p:spPr>
          <a:xfrm>
            <a:off x="252000" y="699740"/>
            <a:ext cx="8640000" cy="900487"/>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32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11" name="Google Shape;611;p91"/>
          <p:cNvSpPr/>
          <p:nvPr/>
        </p:nvSpPr>
        <p:spPr>
          <a:xfrm>
            <a:off x="0" y="4827214"/>
            <a:ext cx="9144000" cy="407727"/>
          </a:xfrm>
          <a:prstGeom prst="rect">
            <a:avLst/>
          </a:prstGeom>
          <a:noFill/>
          <a:ln>
            <a:noFill/>
          </a:ln>
        </p:spPr>
        <p:txBody>
          <a:bodyPr anchorCtr="0" anchor="ctr" bIns="34275" lIns="360000" spcFirstLastPara="1" rIns="360000" wrap="square" tIns="34275">
            <a:noAutofit/>
          </a:bodyPr>
          <a:lstStyle/>
          <a:p>
            <a:pPr indent="0" lvl="0" marL="0" marR="0" rtl="0" algn="l">
              <a:spcBef>
                <a:spcPts val="0"/>
              </a:spcBef>
              <a:spcAft>
                <a:spcPts val="0"/>
              </a:spcAft>
              <a:buNone/>
            </a:pPr>
            <a:r>
              <a:rPr lang="en-GB" sz="800">
                <a:solidFill>
                  <a:schemeClr val="dk1"/>
                </a:solidFill>
                <a:latin typeface="Arial"/>
                <a:ea typeface="Arial"/>
                <a:cs typeface="Arial"/>
                <a:sym typeface="Arial"/>
              </a:rPr>
              <a:t>www.metoffice.gov.uk	</a:t>
            </a:r>
            <a:endParaRPr sz="800">
              <a:solidFill>
                <a:schemeClr val="dk1"/>
              </a:solidFill>
              <a:latin typeface="Arial"/>
              <a:ea typeface="Arial"/>
              <a:cs typeface="Arial"/>
              <a:sym typeface="Arial"/>
            </a:endParaRPr>
          </a:p>
        </p:txBody>
      </p:sp>
      <p:sp>
        <p:nvSpPr>
          <p:cNvPr id="612" name="Google Shape;612;p91"/>
          <p:cNvSpPr/>
          <p:nvPr/>
        </p:nvSpPr>
        <p:spPr>
          <a:xfrm>
            <a:off x="4217158" y="4827214"/>
            <a:ext cx="4926842" cy="407727"/>
          </a:xfrm>
          <a:prstGeom prst="rect">
            <a:avLst/>
          </a:prstGeom>
          <a:noFill/>
          <a:ln>
            <a:noFill/>
          </a:ln>
        </p:spPr>
        <p:txBody>
          <a:bodyPr anchorCtr="0" anchor="ctr" bIns="34275" lIns="360000" spcFirstLastPara="1" rIns="360000" wrap="square" tIns="34275">
            <a:noAutofit/>
          </a:bodyPr>
          <a:lstStyle/>
          <a:p>
            <a:pPr indent="0" lvl="0" marL="0" marR="0" rtl="0" algn="r">
              <a:spcBef>
                <a:spcPts val="0"/>
              </a:spcBef>
              <a:spcAft>
                <a:spcPts val="0"/>
              </a:spcAft>
              <a:buNone/>
            </a:pPr>
            <a:r>
              <a:rPr lang="en-GB" sz="800">
                <a:solidFill>
                  <a:schemeClr val="dk1"/>
                </a:solidFill>
                <a:latin typeface="Arial"/>
                <a:ea typeface="Arial"/>
                <a:cs typeface="Arial"/>
                <a:sym typeface="Arial"/>
              </a:rPr>
              <a:t>© Crown Copyright</a:t>
            </a:r>
            <a:r>
              <a:rPr lang="en-GB" sz="800">
                <a:solidFill>
                  <a:schemeClr val="dk1"/>
                </a:solidFill>
                <a:latin typeface="Arial"/>
                <a:ea typeface="Arial"/>
                <a:cs typeface="Arial"/>
                <a:sym typeface="Arial"/>
              </a:rPr>
              <a:t> 2020, Met Office</a:t>
            </a:r>
            <a:endParaRPr sz="800">
              <a:solidFill>
                <a:schemeClr val="dk1"/>
              </a:solidFill>
              <a:latin typeface="Arial"/>
              <a:ea typeface="Arial"/>
              <a:cs typeface="Arial"/>
              <a:sym typeface="Arial"/>
            </a:endParaRPr>
          </a:p>
        </p:txBody>
      </p:sp>
      <p:sp>
        <p:nvSpPr>
          <p:cNvPr id="613" name="Google Shape;613;p91"/>
          <p:cNvSpPr txBox="1"/>
          <p:nvPr/>
        </p:nvSpPr>
        <p:spPr>
          <a:xfrm>
            <a:off x="246704" y="2016173"/>
            <a:ext cx="8640000" cy="315423"/>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lang="en-GB" sz="1600">
                <a:solidFill>
                  <a:schemeClr val="dk1"/>
                </a:solidFill>
                <a:latin typeface="Arial"/>
                <a:ea typeface="Arial"/>
                <a:cs typeface="Arial"/>
                <a:sym typeface="Arial"/>
              </a:rPr>
              <a:t>For more information please contact</a:t>
            </a:r>
            <a:endParaRPr sz="1600">
              <a:solidFill>
                <a:schemeClr val="dk1"/>
              </a:solidFill>
              <a:latin typeface="Arial"/>
              <a:ea typeface="Arial"/>
              <a:cs typeface="Arial"/>
              <a:sym typeface="Arial"/>
            </a:endParaRPr>
          </a:p>
        </p:txBody>
      </p:sp>
      <p:sp>
        <p:nvSpPr>
          <p:cNvPr id="614" name="Google Shape;614;p91"/>
          <p:cNvSpPr txBox="1"/>
          <p:nvPr>
            <p:ph idx="1" type="body"/>
          </p:nvPr>
        </p:nvSpPr>
        <p:spPr>
          <a:xfrm>
            <a:off x="786704" y="3994278"/>
            <a:ext cx="8100000" cy="3600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600"/>
              <a:buNone/>
              <a:defRPr sz="1600"/>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5" name="Google Shape;615;p91"/>
          <p:cNvSpPr txBox="1"/>
          <p:nvPr>
            <p:ph idx="2" type="body"/>
          </p:nvPr>
        </p:nvSpPr>
        <p:spPr>
          <a:xfrm>
            <a:off x="786704" y="3308732"/>
            <a:ext cx="8100000" cy="3600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600"/>
              <a:buNone/>
              <a:defRPr sz="1600"/>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616" name="Google Shape;616;p91"/>
          <p:cNvPicPr preferRelativeResize="0"/>
          <p:nvPr/>
        </p:nvPicPr>
        <p:blipFill rotWithShape="1">
          <a:blip r:embed="rId2">
            <a:alphaModFix/>
          </a:blip>
          <a:srcRect b="0" l="0" r="0" t="0"/>
          <a:stretch/>
        </p:blipFill>
        <p:spPr>
          <a:xfrm>
            <a:off x="379162" y="3293168"/>
            <a:ext cx="357677" cy="396000"/>
          </a:xfrm>
          <a:prstGeom prst="rect">
            <a:avLst/>
          </a:prstGeom>
          <a:noFill/>
          <a:ln>
            <a:noFill/>
          </a:ln>
        </p:spPr>
      </p:pic>
      <p:pic>
        <p:nvPicPr>
          <p:cNvPr id="617" name="Google Shape;617;p91"/>
          <p:cNvPicPr preferRelativeResize="0"/>
          <p:nvPr/>
        </p:nvPicPr>
        <p:blipFill rotWithShape="1">
          <a:blip r:embed="rId3">
            <a:alphaModFix/>
          </a:blip>
          <a:srcRect b="0" l="0" r="0" t="0"/>
          <a:stretch/>
        </p:blipFill>
        <p:spPr>
          <a:xfrm>
            <a:off x="350419" y="3969028"/>
            <a:ext cx="415161" cy="396000"/>
          </a:xfrm>
          <a:prstGeom prst="rect">
            <a:avLst/>
          </a:prstGeom>
          <a:noFill/>
          <a:ln>
            <a:noFill/>
          </a:ln>
        </p:spPr>
      </p:pic>
      <p:pic>
        <p:nvPicPr>
          <p:cNvPr id="618" name="Google Shape;618;p91"/>
          <p:cNvPicPr preferRelativeResize="0"/>
          <p:nvPr/>
        </p:nvPicPr>
        <p:blipFill rotWithShape="1">
          <a:blip r:embed="rId4">
            <a:alphaModFix/>
          </a:blip>
          <a:srcRect b="0" l="0" r="0" t="0"/>
          <a:stretch/>
        </p:blipFill>
        <p:spPr>
          <a:xfrm>
            <a:off x="324001" y="2617307"/>
            <a:ext cx="467999" cy="396000"/>
          </a:xfrm>
          <a:prstGeom prst="rect">
            <a:avLst/>
          </a:prstGeom>
          <a:noFill/>
          <a:ln>
            <a:noFill/>
          </a:ln>
        </p:spPr>
      </p:pic>
      <p:sp>
        <p:nvSpPr>
          <p:cNvPr id="619" name="Google Shape;619;p91"/>
          <p:cNvSpPr txBox="1"/>
          <p:nvPr>
            <p:ph idx="3" type="body"/>
          </p:nvPr>
        </p:nvSpPr>
        <p:spPr>
          <a:xfrm>
            <a:off x="786704" y="2627841"/>
            <a:ext cx="8100000" cy="3600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600"/>
              <a:buNone/>
              <a:defRPr sz="1600"/>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6" name="Shape 626"/>
        <p:cNvGrpSpPr/>
        <p:nvPr/>
      </p:nvGrpSpPr>
      <p:grpSpPr>
        <a:xfrm>
          <a:off x="0" y="0"/>
          <a:ext cx="0" cy="0"/>
          <a:chOff x="0" y="0"/>
          <a:chExt cx="0" cy="0"/>
        </a:xfrm>
      </p:grpSpPr>
      <p:sp>
        <p:nvSpPr>
          <p:cNvPr id="627" name="Google Shape;627;p9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8" name="Google Shape;628;p93"/>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629" name="Google Shape;629;p9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30" name="Google Shape;630;p9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31" name="Google Shape;631;p9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32" name="Shape 632"/>
        <p:cNvGrpSpPr/>
        <p:nvPr/>
      </p:nvGrpSpPr>
      <p:grpSpPr>
        <a:xfrm>
          <a:off x="0" y="0"/>
          <a:ext cx="0" cy="0"/>
          <a:chOff x="0" y="0"/>
          <a:chExt cx="0" cy="0"/>
        </a:xfrm>
      </p:grpSpPr>
      <p:sp>
        <p:nvSpPr>
          <p:cNvPr id="633" name="Google Shape;633;p9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4" name="Google Shape;634;p94"/>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35" name="Google Shape;635;p9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36" name="Google Shape;636;p9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37" name="Google Shape;637;p9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38" name="Shape 638"/>
        <p:cNvGrpSpPr/>
        <p:nvPr/>
      </p:nvGrpSpPr>
      <p:grpSpPr>
        <a:xfrm>
          <a:off x="0" y="0"/>
          <a:ext cx="0" cy="0"/>
          <a:chOff x="0" y="0"/>
          <a:chExt cx="0" cy="0"/>
        </a:xfrm>
      </p:grpSpPr>
      <p:sp>
        <p:nvSpPr>
          <p:cNvPr id="639" name="Google Shape;639;p95"/>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0" name="Google Shape;640;p95"/>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641" name="Google Shape;641;p9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42" name="Google Shape;642;p9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43" name="Google Shape;643;p9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44" name="Shape 644"/>
        <p:cNvGrpSpPr/>
        <p:nvPr/>
      </p:nvGrpSpPr>
      <p:grpSpPr>
        <a:xfrm>
          <a:off x="0" y="0"/>
          <a:ext cx="0" cy="0"/>
          <a:chOff x="0" y="0"/>
          <a:chExt cx="0" cy="0"/>
        </a:xfrm>
      </p:grpSpPr>
      <p:sp>
        <p:nvSpPr>
          <p:cNvPr id="645" name="Google Shape;645;p9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6" name="Google Shape;646;p96"/>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7" name="Google Shape;647;p96"/>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48" name="Google Shape;648;p9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49" name="Google Shape;649;p9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50" name="Google Shape;650;p9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51" name="Shape 651"/>
        <p:cNvGrpSpPr/>
        <p:nvPr/>
      </p:nvGrpSpPr>
      <p:grpSpPr>
        <a:xfrm>
          <a:off x="0" y="0"/>
          <a:ext cx="0" cy="0"/>
          <a:chOff x="0" y="0"/>
          <a:chExt cx="0" cy="0"/>
        </a:xfrm>
      </p:grpSpPr>
      <p:sp>
        <p:nvSpPr>
          <p:cNvPr id="652" name="Google Shape;652;p97"/>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3" name="Google Shape;653;p97"/>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654" name="Google Shape;654;p97"/>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55" name="Google Shape;655;p97"/>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656" name="Google Shape;656;p97"/>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57" name="Google Shape;657;p9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58" name="Google Shape;658;p9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59" name="Google Shape;659;p9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60" name="Shape 660"/>
        <p:cNvGrpSpPr/>
        <p:nvPr/>
      </p:nvGrpSpPr>
      <p:grpSpPr>
        <a:xfrm>
          <a:off x="0" y="0"/>
          <a:ext cx="0" cy="0"/>
          <a:chOff x="0" y="0"/>
          <a:chExt cx="0" cy="0"/>
        </a:xfrm>
      </p:grpSpPr>
      <p:sp>
        <p:nvSpPr>
          <p:cNvPr id="661" name="Google Shape;661;p9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62" name="Google Shape;662;p9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3" name="Google Shape;663;p9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4" name="Google Shape;664;p9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5" name="Shape 665"/>
        <p:cNvGrpSpPr/>
        <p:nvPr/>
      </p:nvGrpSpPr>
      <p:grpSpPr>
        <a:xfrm>
          <a:off x="0" y="0"/>
          <a:ext cx="0" cy="0"/>
          <a:chOff x="0" y="0"/>
          <a:chExt cx="0" cy="0"/>
        </a:xfrm>
      </p:grpSpPr>
      <p:sp>
        <p:nvSpPr>
          <p:cNvPr id="666" name="Google Shape;666;p9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7" name="Google Shape;667;p9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8" name="Google Shape;668;p9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9" name="Shape 669"/>
        <p:cNvGrpSpPr/>
        <p:nvPr/>
      </p:nvGrpSpPr>
      <p:grpSpPr>
        <a:xfrm>
          <a:off x="0" y="0"/>
          <a:ext cx="0" cy="0"/>
          <a:chOff x="0" y="0"/>
          <a:chExt cx="0" cy="0"/>
        </a:xfrm>
      </p:grpSpPr>
      <p:sp>
        <p:nvSpPr>
          <p:cNvPr id="670" name="Google Shape;670;p100"/>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71" name="Google Shape;671;p100"/>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672" name="Google Shape;672;p100"/>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73" name="Google Shape;673;p10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4" name="Google Shape;674;p10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5" name="Google Shape;675;p10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6" name="Shape 676"/>
        <p:cNvGrpSpPr/>
        <p:nvPr/>
      </p:nvGrpSpPr>
      <p:grpSpPr>
        <a:xfrm>
          <a:off x="0" y="0"/>
          <a:ext cx="0" cy="0"/>
          <a:chOff x="0" y="0"/>
          <a:chExt cx="0" cy="0"/>
        </a:xfrm>
      </p:grpSpPr>
      <p:sp>
        <p:nvSpPr>
          <p:cNvPr id="677" name="Google Shape;677;p10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78" name="Google Shape;678;p101"/>
          <p:cNvSpPr/>
          <p:nvPr>
            <p:ph idx="2" type="pic"/>
          </p:nvPr>
        </p:nvSpPr>
        <p:spPr>
          <a:xfrm>
            <a:off x="3887391" y="740569"/>
            <a:ext cx="4629150" cy="3655219"/>
          </a:xfrm>
          <a:prstGeom prst="rect">
            <a:avLst/>
          </a:prstGeom>
          <a:noFill/>
          <a:ln>
            <a:noFill/>
          </a:ln>
        </p:spPr>
      </p:sp>
      <p:sp>
        <p:nvSpPr>
          <p:cNvPr id="679" name="Google Shape;679;p101"/>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80" name="Google Shape;680;p10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1" name="Google Shape;681;p10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2" name="Google Shape;682;p10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3" name="Shape 683"/>
        <p:cNvGrpSpPr/>
        <p:nvPr/>
      </p:nvGrpSpPr>
      <p:grpSpPr>
        <a:xfrm>
          <a:off x="0" y="0"/>
          <a:ext cx="0" cy="0"/>
          <a:chOff x="0" y="0"/>
          <a:chExt cx="0" cy="0"/>
        </a:xfrm>
      </p:grpSpPr>
      <p:sp>
        <p:nvSpPr>
          <p:cNvPr id="684" name="Google Shape;684;p10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85" name="Google Shape;685;p102"/>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86" name="Google Shape;686;p10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7" name="Google Shape;687;p10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8" name="Google Shape;688;p10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9" name="Shape 689"/>
        <p:cNvGrpSpPr/>
        <p:nvPr/>
      </p:nvGrpSpPr>
      <p:grpSpPr>
        <a:xfrm>
          <a:off x="0" y="0"/>
          <a:ext cx="0" cy="0"/>
          <a:chOff x="0" y="0"/>
          <a:chExt cx="0" cy="0"/>
        </a:xfrm>
      </p:grpSpPr>
      <p:sp>
        <p:nvSpPr>
          <p:cNvPr id="690" name="Google Shape;690;p103"/>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91" name="Google Shape;691;p103"/>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92" name="Google Shape;692;p10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93" name="Google Shape;693;p10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94" name="Google Shape;694;p10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42" Type="http://schemas.openxmlformats.org/officeDocument/2006/relationships/slideLayout" Target="../slideLayouts/slideLayout53.xml"/><Relationship Id="rId41" Type="http://schemas.openxmlformats.org/officeDocument/2006/relationships/slideLayout" Target="../slideLayouts/slideLayout52.xml"/><Relationship Id="rId44" Type="http://schemas.openxmlformats.org/officeDocument/2006/relationships/slideLayout" Target="../slideLayouts/slideLayout55.xml"/><Relationship Id="rId43" Type="http://schemas.openxmlformats.org/officeDocument/2006/relationships/slideLayout" Target="../slideLayouts/slideLayout54.xml"/><Relationship Id="rId46" Type="http://schemas.openxmlformats.org/officeDocument/2006/relationships/slideLayout" Target="../slideLayouts/slideLayout57.xml"/><Relationship Id="rId45" Type="http://schemas.openxmlformats.org/officeDocument/2006/relationships/slideLayout" Target="../slideLayouts/slideLayout56.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48" Type="http://schemas.openxmlformats.org/officeDocument/2006/relationships/slideLayout" Target="../slideLayouts/slideLayout59.xml"/><Relationship Id="rId47" Type="http://schemas.openxmlformats.org/officeDocument/2006/relationships/slideLayout" Target="../slideLayouts/slideLayout58.xml"/><Relationship Id="rId49" Type="http://schemas.openxmlformats.org/officeDocument/2006/relationships/slideLayout" Target="../slideLayouts/slideLayout6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33" Type="http://schemas.openxmlformats.org/officeDocument/2006/relationships/slideLayout" Target="../slideLayouts/slideLayout44.xml"/><Relationship Id="rId32" Type="http://schemas.openxmlformats.org/officeDocument/2006/relationships/slideLayout" Target="../slideLayouts/slideLayout43.xml"/><Relationship Id="rId35" Type="http://schemas.openxmlformats.org/officeDocument/2006/relationships/slideLayout" Target="../slideLayouts/slideLayout46.xml"/><Relationship Id="rId34" Type="http://schemas.openxmlformats.org/officeDocument/2006/relationships/slideLayout" Target="../slideLayouts/slideLayout45.xml"/><Relationship Id="rId37" Type="http://schemas.openxmlformats.org/officeDocument/2006/relationships/slideLayout" Target="../slideLayouts/slideLayout48.xml"/><Relationship Id="rId36" Type="http://schemas.openxmlformats.org/officeDocument/2006/relationships/slideLayout" Target="../slideLayouts/slideLayout47.xml"/><Relationship Id="rId39" Type="http://schemas.openxmlformats.org/officeDocument/2006/relationships/slideLayout" Target="../slideLayouts/slideLayout50.xml"/><Relationship Id="rId38" Type="http://schemas.openxmlformats.org/officeDocument/2006/relationships/slideLayout" Target="../slideLayouts/slideLayout49.xml"/><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51" Type="http://schemas.openxmlformats.org/officeDocument/2006/relationships/slideLayout" Target="../slideLayouts/slideLayout62.xml"/><Relationship Id="rId50" Type="http://schemas.openxmlformats.org/officeDocument/2006/relationships/slideLayout" Target="../slideLayouts/slideLayout61.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11" Type="http://schemas.openxmlformats.org/officeDocument/2006/relationships/slideLayout" Target="../slideLayouts/slideLayout22.xml"/><Relationship Id="rId55" Type="http://schemas.openxmlformats.org/officeDocument/2006/relationships/slideLayout" Target="../slideLayouts/slideLayout66.xml"/><Relationship Id="rId10" Type="http://schemas.openxmlformats.org/officeDocument/2006/relationships/slideLayout" Target="../slideLayouts/slideLayout21.xml"/><Relationship Id="rId54" Type="http://schemas.openxmlformats.org/officeDocument/2006/relationships/slideLayout" Target="../slideLayouts/slideLayout6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56" Type="http://schemas.openxmlformats.org/officeDocument/2006/relationships/theme" Target="../theme/theme4.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67.xml"/><Relationship Id="rId3" Type="http://schemas.openxmlformats.org/officeDocument/2006/relationships/slideLayout" Target="../slideLayouts/slideLayout68.xml"/><Relationship Id="rId4" Type="http://schemas.openxmlformats.org/officeDocument/2006/relationships/slideLayout" Target="../slideLayouts/slideLayout69.xml"/><Relationship Id="rId9" Type="http://schemas.openxmlformats.org/officeDocument/2006/relationships/slideLayout" Target="../slideLayouts/slideLayout74.xml"/><Relationship Id="rId5" Type="http://schemas.openxmlformats.org/officeDocument/2006/relationships/slideLayout" Target="../slideLayouts/slideLayout70.xml"/><Relationship Id="rId6" Type="http://schemas.openxmlformats.org/officeDocument/2006/relationships/slideLayout" Target="../slideLayouts/slideLayout71.xml"/><Relationship Id="rId7" Type="http://schemas.openxmlformats.org/officeDocument/2006/relationships/slideLayout" Target="../slideLayouts/slideLayout72.xml"/><Relationship Id="rId8" Type="http://schemas.openxmlformats.org/officeDocument/2006/relationships/slideLayout" Target="../slideLayouts/slideLayout73.xml"/><Relationship Id="rId20" Type="http://schemas.openxmlformats.org/officeDocument/2006/relationships/slideLayout" Target="../slideLayouts/slideLayout85.xml"/><Relationship Id="rId22" Type="http://schemas.openxmlformats.org/officeDocument/2006/relationships/slideLayout" Target="../slideLayouts/slideLayout87.xml"/><Relationship Id="rId21" Type="http://schemas.openxmlformats.org/officeDocument/2006/relationships/slideLayout" Target="../slideLayouts/slideLayout86.xml"/><Relationship Id="rId24" Type="http://schemas.openxmlformats.org/officeDocument/2006/relationships/theme" Target="../theme/theme3.xml"/><Relationship Id="rId23" Type="http://schemas.openxmlformats.org/officeDocument/2006/relationships/slideLayout" Target="../slideLayouts/slideLayout88.xml"/><Relationship Id="rId11" Type="http://schemas.openxmlformats.org/officeDocument/2006/relationships/slideLayout" Target="../slideLayouts/slideLayout76.xml"/><Relationship Id="rId10" Type="http://schemas.openxmlformats.org/officeDocument/2006/relationships/slideLayout" Target="../slideLayouts/slideLayout75.xml"/><Relationship Id="rId13" Type="http://schemas.openxmlformats.org/officeDocument/2006/relationships/slideLayout" Target="../slideLayouts/slideLayout78.xml"/><Relationship Id="rId12" Type="http://schemas.openxmlformats.org/officeDocument/2006/relationships/slideLayout" Target="../slideLayouts/slideLayout77.xml"/><Relationship Id="rId15" Type="http://schemas.openxmlformats.org/officeDocument/2006/relationships/slideLayout" Target="../slideLayouts/slideLayout80.xml"/><Relationship Id="rId14" Type="http://schemas.openxmlformats.org/officeDocument/2006/relationships/slideLayout" Target="../slideLayouts/slideLayout79.xml"/><Relationship Id="rId17" Type="http://schemas.openxmlformats.org/officeDocument/2006/relationships/slideLayout" Target="../slideLayouts/slideLayout82.xml"/><Relationship Id="rId16" Type="http://schemas.openxmlformats.org/officeDocument/2006/relationships/slideLayout" Target="../slideLayouts/slideLayout81.xml"/><Relationship Id="rId19" Type="http://schemas.openxmlformats.org/officeDocument/2006/relationships/slideLayout" Target="../slideLayouts/slideLayout84.xml"/><Relationship Id="rId18" Type="http://schemas.openxmlformats.org/officeDocument/2006/relationships/slideLayout" Target="../slideLayouts/slideLayout8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9" Type="http://schemas.openxmlformats.org/officeDocument/2006/relationships/slideLayout" Target="../slideLayouts/slideLayout97.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2" Type="http://schemas.openxmlformats.org/officeDocument/2006/relationships/theme" Target="../theme/theme6.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theme" Target="../theme/theme7.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slideLayout" Target="../slideLayouts/slideLayout106.xml"/><Relationship Id="rId3" Type="http://schemas.openxmlformats.org/officeDocument/2006/relationships/slideLayout" Target="../slideLayouts/slideLayout107.xml"/><Relationship Id="rId4" Type="http://schemas.openxmlformats.org/officeDocument/2006/relationships/slideLayout" Target="../slideLayouts/slideLayout108.xml"/><Relationship Id="rId5" Type="http://schemas.openxmlformats.org/officeDocument/2006/relationships/slideLayout" Target="../slideLayouts/slideLayout109.xml"/><Relationship Id="rId6"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slideLayout" Target="../slideLayouts/slideLayout111.xml"/><Relationship Id="rId3" Type="http://schemas.openxmlformats.org/officeDocument/2006/relationships/slideLayout" Target="../slideLayouts/slideLayout112.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5" Type="http://schemas.openxmlformats.org/officeDocument/2006/relationships/slideLayout" Target="../slideLayouts/slideLayout114.xml"/><Relationship Id="rId6" Type="http://schemas.openxmlformats.org/officeDocument/2006/relationships/slideLayout" Target="../slideLayouts/slideLayout115.xml"/><Relationship Id="rId7" Type="http://schemas.openxmlformats.org/officeDocument/2006/relationships/slideLayout" Target="../slideLayouts/slideLayout116.xml"/><Relationship Id="rId8" Type="http://schemas.openxmlformats.org/officeDocument/2006/relationships/slideLayout" Target="../slideLayouts/slideLayout117.xml"/><Relationship Id="rId11" Type="http://schemas.openxmlformats.org/officeDocument/2006/relationships/slideLayout" Target="../slideLayouts/slideLayout120.xml"/><Relationship Id="rId10" Type="http://schemas.openxmlformats.org/officeDocument/2006/relationships/slideLayout" Target="../slideLayouts/slideLayout119.xml"/><Relationship Id="rId12" Type="http://schemas.openxmlformats.org/officeDocument/2006/relationships/theme" Target="../theme/theme8.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542646" y="67034"/>
            <a:ext cx="8058708" cy="540000"/>
          </a:xfrm>
          <a:prstGeom prst="rect">
            <a:avLst/>
          </a:prstGeom>
          <a:noFill/>
          <a:ln>
            <a:noFill/>
          </a:ln>
        </p:spPr>
        <p:txBody>
          <a:bodyPr anchorCtr="0" anchor="ctr" bIns="0" lIns="67500" spcFirstLastPara="1" rIns="68575" wrap="square" tIns="0">
            <a:noAutofit/>
          </a:bodyPr>
          <a:lstStyle>
            <a:lvl1pPr lvl="0" marR="0" rtl="0" algn="l">
              <a:lnSpc>
                <a:spcPct val="90000"/>
              </a:lnSpc>
              <a:spcBef>
                <a:spcPts val="0"/>
              </a:spcBef>
              <a:spcAft>
                <a:spcPts val="0"/>
              </a:spcAft>
              <a:buClr>
                <a:schemeClr val="dk2"/>
              </a:buClr>
              <a:buSzPts val="1800"/>
              <a:buFont typeface="Arial"/>
              <a:buNone/>
              <a:defRPr b="1" i="0" sz="18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542646" y="735546"/>
            <a:ext cx="8058708" cy="3896944"/>
          </a:xfrm>
          <a:prstGeom prst="rect">
            <a:avLst/>
          </a:prstGeom>
          <a:noFill/>
          <a:ln>
            <a:noFill/>
          </a:ln>
        </p:spPr>
        <p:txBody>
          <a:bodyPr anchorCtr="0" anchor="t" bIns="34275" lIns="68575" spcFirstLastPara="1" rIns="68575" wrap="square" tIns="34275">
            <a:normAutofit/>
          </a:bodyPr>
          <a:lstStyle>
            <a:lvl1pPr indent="-285750" lvl="0" marL="457200" marR="0" rtl="0" algn="l">
              <a:lnSpc>
                <a:spcPct val="150000"/>
              </a:lnSpc>
              <a:spcBef>
                <a:spcPts val="800"/>
              </a:spcBef>
              <a:spcAft>
                <a:spcPts val="0"/>
              </a:spcAft>
              <a:buClr>
                <a:schemeClr val="dk1"/>
              </a:buClr>
              <a:buSzPts val="900"/>
              <a:buFont typeface="Arial"/>
              <a:buChar char="•"/>
              <a:defRPr b="0" i="0" sz="900" u="none" cap="none" strike="noStrike">
                <a:solidFill>
                  <a:schemeClr val="dk2"/>
                </a:solidFill>
                <a:latin typeface="Arial"/>
                <a:ea typeface="Arial"/>
                <a:cs typeface="Arial"/>
                <a:sym typeface="Arial"/>
              </a:defRPr>
            </a:lvl1pPr>
            <a:lvl2pPr indent="-285750" lvl="1" marL="914400" marR="0" rtl="0" algn="l">
              <a:lnSpc>
                <a:spcPct val="150000"/>
              </a:lnSpc>
              <a:spcBef>
                <a:spcPts val="400"/>
              </a:spcBef>
              <a:spcAft>
                <a:spcPts val="0"/>
              </a:spcAft>
              <a:buClr>
                <a:schemeClr val="dk1"/>
              </a:buClr>
              <a:buSzPts val="900"/>
              <a:buFont typeface="Arial"/>
              <a:buChar char="•"/>
              <a:defRPr b="0" i="0" sz="900" u="none" cap="none" strike="noStrike">
                <a:solidFill>
                  <a:schemeClr val="dk2"/>
                </a:solidFill>
                <a:latin typeface="Arial"/>
                <a:ea typeface="Arial"/>
                <a:cs typeface="Arial"/>
                <a:sym typeface="Arial"/>
              </a:defRPr>
            </a:lvl2pPr>
            <a:lvl3pPr indent="-285750" lvl="2" marL="1371600" marR="0" rtl="0" algn="l">
              <a:lnSpc>
                <a:spcPct val="150000"/>
              </a:lnSpc>
              <a:spcBef>
                <a:spcPts val="400"/>
              </a:spcBef>
              <a:spcAft>
                <a:spcPts val="0"/>
              </a:spcAft>
              <a:buClr>
                <a:schemeClr val="dk1"/>
              </a:buClr>
              <a:buSzPts val="900"/>
              <a:buFont typeface="Arial"/>
              <a:buChar char="•"/>
              <a:defRPr b="0" i="0" sz="900" u="none" cap="none" strike="noStrike">
                <a:solidFill>
                  <a:schemeClr val="dk2"/>
                </a:solidFill>
                <a:latin typeface="Arial"/>
                <a:ea typeface="Arial"/>
                <a:cs typeface="Arial"/>
                <a:sym typeface="Arial"/>
              </a:defRPr>
            </a:lvl3pPr>
            <a:lvl4pPr indent="-285750" lvl="3" marL="1828800" marR="0" rtl="0" algn="l">
              <a:lnSpc>
                <a:spcPct val="150000"/>
              </a:lnSpc>
              <a:spcBef>
                <a:spcPts val="400"/>
              </a:spcBef>
              <a:spcAft>
                <a:spcPts val="0"/>
              </a:spcAft>
              <a:buClr>
                <a:schemeClr val="dk1"/>
              </a:buClr>
              <a:buSzPts val="900"/>
              <a:buFont typeface="Arial"/>
              <a:buChar char="•"/>
              <a:defRPr b="0" i="0" sz="900" u="none" cap="none" strike="noStrike">
                <a:solidFill>
                  <a:schemeClr val="dk2"/>
                </a:solidFill>
                <a:latin typeface="Arial"/>
                <a:ea typeface="Arial"/>
                <a:cs typeface="Arial"/>
                <a:sym typeface="Arial"/>
              </a:defRPr>
            </a:lvl4pPr>
            <a:lvl5pPr indent="-285750" lvl="4" marL="2286000" marR="0" rtl="0" algn="l">
              <a:lnSpc>
                <a:spcPct val="150000"/>
              </a:lnSpc>
              <a:spcBef>
                <a:spcPts val="400"/>
              </a:spcBef>
              <a:spcAft>
                <a:spcPts val="0"/>
              </a:spcAft>
              <a:buClr>
                <a:schemeClr val="dk1"/>
              </a:buClr>
              <a:buSzPts val="900"/>
              <a:buFont typeface="Arial"/>
              <a:buChar char="•"/>
              <a:defRPr b="0" i="0" sz="900" u="none" cap="none" strike="noStrike">
                <a:solidFill>
                  <a:schemeClr val="dk2"/>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66" name="Shape 466"/>
        <p:cNvGrpSpPr/>
        <p:nvPr/>
      </p:nvGrpSpPr>
      <p:grpSpPr>
        <a:xfrm>
          <a:off x="0" y="0"/>
          <a:ext cx="0" cy="0"/>
          <a:chOff x="0" y="0"/>
          <a:chExt cx="0" cy="0"/>
        </a:xfrm>
      </p:grpSpPr>
      <p:sp>
        <p:nvSpPr>
          <p:cNvPr id="467" name="Google Shape;467;p69"/>
          <p:cNvSpPr txBox="1"/>
          <p:nvPr>
            <p:ph type="title"/>
          </p:nvPr>
        </p:nvSpPr>
        <p:spPr>
          <a:xfrm>
            <a:off x="252000" y="699740"/>
            <a:ext cx="8640000" cy="576000"/>
          </a:xfrm>
          <a:prstGeom prst="rect">
            <a:avLst/>
          </a:prstGeom>
          <a:noFill/>
          <a:ln>
            <a:noFill/>
          </a:ln>
        </p:spPr>
        <p:txBody>
          <a:bodyPr anchorCtr="0" anchor="b" bIns="34275" lIns="68575" spcFirstLastPara="1" rIns="68575" wrap="square" tIns="34275">
            <a:normAutofit/>
          </a:bodyPr>
          <a:lstStyle>
            <a:lvl1pPr lvl="0" marR="0" rtl="0" algn="l">
              <a:lnSpc>
                <a:spcPct val="9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468" name="Google Shape;468;p69"/>
          <p:cNvSpPr txBox="1"/>
          <p:nvPr>
            <p:ph idx="1" type="body"/>
          </p:nvPr>
        </p:nvSpPr>
        <p:spPr>
          <a:xfrm>
            <a:off x="252000" y="1548000"/>
            <a:ext cx="8640000" cy="3060000"/>
          </a:xfrm>
          <a:prstGeom prst="rect">
            <a:avLst/>
          </a:prstGeom>
          <a:noFill/>
          <a:ln>
            <a:noFill/>
          </a:ln>
        </p:spPr>
        <p:txBody>
          <a:bodyPr anchorCtr="0" anchor="t" bIns="34275" lIns="68575" spcFirstLastPara="1" rIns="68575" wrap="square" tIns="34275">
            <a:normAutofit/>
          </a:bodyPr>
          <a:lstStyle>
            <a:lvl1pPr indent="-355600" lvl="0" marL="457200" marR="0" rtl="0" algn="l">
              <a:lnSpc>
                <a:spcPct val="90000"/>
              </a:lnSpc>
              <a:spcBef>
                <a:spcPts val="8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30200" lvl="1" marL="914400" marR="0" rtl="0" algn="l">
              <a:lnSpc>
                <a:spcPct val="90000"/>
              </a:lnSpc>
              <a:spcBef>
                <a:spcPts val="4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04800" lvl="3" marL="1828800" marR="0" rtl="0" algn="l">
              <a:lnSpc>
                <a:spcPct val="90000"/>
              </a:lnSpc>
              <a:spcBef>
                <a:spcPts val="4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4pPr>
            <a:lvl5pPr indent="-304800" lvl="4" marL="2286000" marR="0" rtl="0" algn="l">
              <a:lnSpc>
                <a:spcPct val="90000"/>
              </a:lnSpc>
              <a:spcBef>
                <a:spcPts val="4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pic>
        <p:nvPicPr>
          <p:cNvPr id="469" name="Google Shape;469;p69"/>
          <p:cNvPicPr preferRelativeResize="0"/>
          <p:nvPr/>
        </p:nvPicPr>
        <p:blipFill rotWithShape="1">
          <a:blip r:embed="rId1">
            <a:alphaModFix/>
          </a:blip>
          <a:srcRect b="0" l="0" r="0" t="0"/>
          <a:stretch/>
        </p:blipFill>
        <p:spPr>
          <a:xfrm>
            <a:off x="183947" y="54592"/>
            <a:ext cx="1802343" cy="565200"/>
          </a:xfrm>
          <a:prstGeom prst="rect">
            <a:avLst/>
          </a:prstGeom>
          <a:noFill/>
          <a:ln>
            <a:noFill/>
          </a:ln>
        </p:spPr>
      </p:pic>
      <p:sp>
        <p:nvSpPr>
          <p:cNvPr id="470" name="Google Shape;470;p69"/>
          <p:cNvSpPr/>
          <p:nvPr/>
        </p:nvSpPr>
        <p:spPr>
          <a:xfrm>
            <a:off x="0" y="4735774"/>
            <a:ext cx="9144000" cy="407727"/>
          </a:xfrm>
          <a:prstGeom prst="rect">
            <a:avLst/>
          </a:prstGeom>
          <a:solidFill>
            <a:schemeClr val="lt1"/>
          </a:solidFill>
          <a:ln cap="flat" cmpd="sng" w="12700">
            <a:solidFill>
              <a:schemeClr val="lt1"/>
            </a:solidFill>
            <a:prstDash val="solid"/>
            <a:miter lim="8000"/>
            <a:headEnd len="sm" w="sm" type="none"/>
            <a:tailEnd len="sm" w="sm" type="none"/>
          </a:ln>
        </p:spPr>
        <p:txBody>
          <a:bodyPr anchorCtr="0" anchor="ctr" bIns="34275" lIns="360000" spcFirstLastPara="1" rIns="360000" wrap="square" tIns="34275">
            <a:noAutofit/>
          </a:bodyPr>
          <a:lstStyle/>
          <a:p>
            <a:pPr indent="0" lvl="0" marL="0" marR="0" rtl="0" algn="l">
              <a:spcBef>
                <a:spcPts val="0"/>
              </a:spcBef>
              <a:spcAft>
                <a:spcPts val="0"/>
              </a:spcAft>
              <a:buNone/>
            </a:pPr>
            <a:r>
              <a:rPr b="0" i="0" lang="en-GB" sz="800" u="none" cap="none" strike="noStrike">
                <a:solidFill>
                  <a:schemeClr val="dk1"/>
                </a:solidFill>
                <a:latin typeface="Arial"/>
                <a:ea typeface="Arial"/>
                <a:cs typeface="Arial"/>
                <a:sym typeface="Arial"/>
              </a:rPr>
              <a:t>	</a:t>
            </a:r>
            <a:endParaRPr b="0" i="0" sz="800" u="none" cap="none" strike="noStrike">
              <a:solidFill>
                <a:schemeClr val="dk1"/>
              </a:solidFill>
              <a:latin typeface="Arial"/>
              <a:ea typeface="Arial"/>
              <a:cs typeface="Arial"/>
              <a:sym typeface="Arial"/>
            </a:endParaRPr>
          </a:p>
        </p:txBody>
      </p:sp>
      <p:sp>
        <p:nvSpPr>
          <p:cNvPr id="471" name="Google Shape;471;p69"/>
          <p:cNvSpPr txBox="1"/>
          <p:nvPr>
            <p:ph idx="12" type="sldNum"/>
          </p:nvPr>
        </p:nvSpPr>
        <p:spPr>
          <a:xfrm>
            <a:off x="3851910" y="4802318"/>
            <a:ext cx="1436370" cy="274637"/>
          </a:xfrm>
          <a:prstGeom prst="rect">
            <a:avLst/>
          </a:prstGeom>
          <a:noFill/>
          <a:ln>
            <a:noFill/>
          </a:ln>
        </p:spPr>
        <p:txBody>
          <a:bodyPr anchorCtr="0" anchor="ctr" bIns="34275" lIns="68575" spcFirstLastPara="1" rIns="68575" wrap="square" tIns="34275">
            <a:noAutofit/>
          </a:bodyPr>
          <a:lstStyle>
            <a:lvl1pPr indent="0" lvl="0" marL="0" marR="0" rtl="0" algn="ctr">
              <a:spcBef>
                <a:spcPts val="0"/>
              </a:spcBef>
              <a:buNone/>
              <a:defRPr b="0" i="0" sz="1200" u="none" cap="none" strike="noStrike">
                <a:solidFill>
                  <a:schemeClr val="dk1"/>
                </a:solidFill>
                <a:latin typeface="Arial"/>
                <a:ea typeface="Arial"/>
                <a:cs typeface="Arial"/>
                <a:sym typeface="Arial"/>
              </a:defRPr>
            </a:lvl1pPr>
            <a:lvl2pPr indent="0" lvl="1" marL="0" marR="0" rtl="0" algn="ctr">
              <a:spcBef>
                <a:spcPts val="0"/>
              </a:spcBef>
              <a:buNone/>
              <a:defRPr b="0" i="0" sz="1200" u="none" cap="none" strike="noStrike">
                <a:solidFill>
                  <a:schemeClr val="dk1"/>
                </a:solidFill>
                <a:latin typeface="Arial"/>
                <a:ea typeface="Arial"/>
                <a:cs typeface="Arial"/>
                <a:sym typeface="Arial"/>
              </a:defRPr>
            </a:lvl2pPr>
            <a:lvl3pPr indent="0" lvl="2" marL="0" marR="0" rtl="0" algn="ctr">
              <a:spcBef>
                <a:spcPts val="0"/>
              </a:spcBef>
              <a:buNone/>
              <a:defRPr b="0" i="0" sz="1200" u="none" cap="none" strike="noStrike">
                <a:solidFill>
                  <a:schemeClr val="dk1"/>
                </a:solidFill>
                <a:latin typeface="Arial"/>
                <a:ea typeface="Arial"/>
                <a:cs typeface="Arial"/>
                <a:sym typeface="Arial"/>
              </a:defRPr>
            </a:lvl3pPr>
            <a:lvl4pPr indent="0" lvl="3" marL="0" marR="0" rtl="0" algn="ctr">
              <a:spcBef>
                <a:spcPts val="0"/>
              </a:spcBef>
              <a:buNone/>
              <a:defRPr b="0" i="0" sz="1200" u="none" cap="none" strike="noStrike">
                <a:solidFill>
                  <a:schemeClr val="dk1"/>
                </a:solidFill>
                <a:latin typeface="Arial"/>
                <a:ea typeface="Arial"/>
                <a:cs typeface="Arial"/>
                <a:sym typeface="Arial"/>
              </a:defRPr>
            </a:lvl4pPr>
            <a:lvl5pPr indent="0" lvl="4" marL="0" marR="0" rtl="0" algn="ctr">
              <a:spcBef>
                <a:spcPts val="0"/>
              </a:spcBef>
              <a:buNone/>
              <a:defRPr b="0" i="0" sz="1200" u="none" cap="none" strike="noStrike">
                <a:solidFill>
                  <a:schemeClr val="dk1"/>
                </a:solidFill>
                <a:latin typeface="Arial"/>
                <a:ea typeface="Arial"/>
                <a:cs typeface="Arial"/>
                <a:sym typeface="Arial"/>
              </a:defRPr>
            </a:lvl5pPr>
            <a:lvl6pPr indent="0" lvl="5" marL="0" marR="0" rtl="0" algn="ctr">
              <a:spcBef>
                <a:spcPts val="0"/>
              </a:spcBef>
              <a:buNone/>
              <a:defRPr b="0" i="0" sz="1200" u="none" cap="none" strike="noStrike">
                <a:solidFill>
                  <a:schemeClr val="dk1"/>
                </a:solidFill>
                <a:latin typeface="Arial"/>
                <a:ea typeface="Arial"/>
                <a:cs typeface="Arial"/>
                <a:sym typeface="Arial"/>
              </a:defRPr>
            </a:lvl6pPr>
            <a:lvl7pPr indent="0" lvl="6" marL="0" marR="0" rtl="0" algn="ctr">
              <a:spcBef>
                <a:spcPts val="0"/>
              </a:spcBef>
              <a:buNone/>
              <a:defRPr b="0" i="0" sz="1200" u="none" cap="none" strike="noStrike">
                <a:solidFill>
                  <a:schemeClr val="dk1"/>
                </a:solidFill>
                <a:latin typeface="Arial"/>
                <a:ea typeface="Arial"/>
                <a:cs typeface="Arial"/>
                <a:sym typeface="Arial"/>
              </a:defRPr>
            </a:lvl7pPr>
            <a:lvl8pPr indent="0" lvl="7" marL="0" marR="0" rtl="0" algn="ctr">
              <a:spcBef>
                <a:spcPts val="0"/>
              </a:spcBef>
              <a:buNone/>
              <a:defRPr b="0" i="0" sz="1200" u="none" cap="none" strike="noStrike">
                <a:solidFill>
                  <a:schemeClr val="dk1"/>
                </a:solidFill>
                <a:latin typeface="Arial"/>
                <a:ea typeface="Arial"/>
                <a:cs typeface="Arial"/>
                <a:sym typeface="Arial"/>
              </a:defRPr>
            </a:lvl8pPr>
            <a:lvl9pPr indent="0" lvl="8" marL="0" marR="0" rtl="0" algn="ctr">
              <a:spcBef>
                <a:spcPts val="0"/>
              </a:spcBef>
              <a:buNone/>
              <a:defRPr b="0" i="0" sz="1200" u="none" cap="none" strike="noStrike">
                <a:solidFill>
                  <a:schemeClr val="dk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472" name="Google Shape;472;p69"/>
          <p:cNvSpPr txBox="1"/>
          <p:nvPr/>
        </p:nvSpPr>
        <p:spPr>
          <a:xfrm>
            <a:off x="4399360" y="47625"/>
            <a:ext cx="366713" cy="114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800" u="none" cap="none" strike="noStrike">
                <a:solidFill>
                  <a:srgbClr val="000000"/>
                </a:solidFill>
                <a:latin typeface="Calibri"/>
                <a:ea typeface="Calibri"/>
                <a:cs typeface="Calibri"/>
                <a:sym typeface="Calibri"/>
              </a:rPr>
              <a:t>OFFICIAL</a:t>
            </a:r>
            <a:endParaRPr sz="1100"/>
          </a:p>
        </p:txBody>
      </p:sp>
      <p:sp>
        <p:nvSpPr>
          <p:cNvPr id="473" name="Google Shape;473;p69"/>
          <p:cNvSpPr txBox="1"/>
          <p:nvPr/>
        </p:nvSpPr>
        <p:spPr>
          <a:xfrm>
            <a:off x="4399360" y="4981575"/>
            <a:ext cx="366713" cy="114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GB" sz="800" u="none" cap="none" strike="noStrike">
                <a:solidFill>
                  <a:srgbClr val="000000"/>
                </a:solidFill>
                <a:latin typeface="Calibri"/>
                <a:ea typeface="Calibri"/>
                <a:cs typeface="Calibri"/>
                <a:sym typeface="Calibri"/>
              </a:rPr>
              <a:t>OFFICIAL</a:t>
            </a:r>
            <a:endParaRPr sz="1100"/>
          </a:p>
        </p:txBody>
      </p:sp>
    </p:spTree>
  </p:cSld>
  <p:clrMap accent1="accent1" accent2="accent2" accent3="accent3" accent4="accent4" accent5="accent5" accent6="accent6" bg1="lt1" bg2="dk2" tx1="dk1" tx2="lt2" folHlink="folHlink" hlink="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0" name="Shape 620"/>
        <p:cNvGrpSpPr/>
        <p:nvPr/>
      </p:nvGrpSpPr>
      <p:grpSpPr>
        <a:xfrm>
          <a:off x="0" y="0"/>
          <a:ext cx="0" cy="0"/>
          <a:chOff x="0" y="0"/>
          <a:chExt cx="0" cy="0"/>
        </a:xfrm>
      </p:grpSpPr>
      <p:sp>
        <p:nvSpPr>
          <p:cNvPr id="621" name="Google Shape;621;p92"/>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2700"/>
              <a:buFont typeface="Play"/>
              <a:buNone/>
              <a:defRPr b="0" i="0" sz="27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22" name="Google Shape;622;p9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17500" lvl="1" marL="914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623" name="Google Shape;623;p9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24" name="Google Shape;624;p9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625" name="Google Shape;625;p9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757575"/>
                </a:solidFill>
                <a:latin typeface="Arial"/>
                <a:ea typeface="Arial"/>
                <a:cs typeface="Arial"/>
                <a:sym typeface="Arial"/>
              </a:defRPr>
            </a:lvl1pPr>
            <a:lvl2pPr indent="0" lvl="1" marL="0" marR="0" rtl="0" algn="r">
              <a:spcBef>
                <a:spcPts val="0"/>
              </a:spcBef>
              <a:buNone/>
              <a:defRPr b="0" i="0" sz="900" u="none" cap="none" strike="noStrike">
                <a:solidFill>
                  <a:srgbClr val="757575"/>
                </a:solidFill>
                <a:latin typeface="Arial"/>
                <a:ea typeface="Arial"/>
                <a:cs typeface="Arial"/>
                <a:sym typeface="Arial"/>
              </a:defRPr>
            </a:lvl2pPr>
            <a:lvl3pPr indent="0" lvl="2" marL="0" marR="0" rtl="0" algn="r">
              <a:spcBef>
                <a:spcPts val="0"/>
              </a:spcBef>
              <a:buNone/>
              <a:defRPr b="0" i="0" sz="900" u="none" cap="none" strike="noStrike">
                <a:solidFill>
                  <a:srgbClr val="757575"/>
                </a:solidFill>
                <a:latin typeface="Arial"/>
                <a:ea typeface="Arial"/>
                <a:cs typeface="Arial"/>
                <a:sym typeface="Arial"/>
              </a:defRPr>
            </a:lvl3pPr>
            <a:lvl4pPr indent="0" lvl="3" marL="0" marR="0" rtl="0" algn="r">
              <a:spcBef>
                <a:spcPts val="0"/>
              </a:spcBef>
              <a:buNone/>
              <a:defRPr b="0" i="0" sz="900" u="none" cap="none" strike="noStrike">
                <a:solidFill>
                  <a:srgbClr val="757575"/>
                </a:solidFill>
                <a:latin typeface="Arial"/>
                <a:ea typeface="Arial"/>
                <a:cs typeface="Arial"/>
                <a:sym typeface="Arial"/>
              </a:defRPr>
            </a:lvl4pPr>
            <a:lvl5pPr indent="0" lvl="4" marL="0" marR="0" rtl="0" algn="r">
              <a:spcBef>
                <a:spcPts val="0"/>
              </a:spcBef>
              <a:buNone/>
              <a:defRPr b="0" i="0" sz="900" u="none" cap="none" strike="noStrike">
                <a:solidFill>
                  <a:srgbClr val="757575"/>
                </a:solidFill>
                <a:latin typeface="Arial"/>
                <a:ea typeface="Arial"/>
                <a:cs typeface="Arial"/>
                <a:sym typeface="Arial"/>
              </a:defRPr>
            </a:lvl5pPr>
            <a:lvl6pPr indent="0" lvl="5" marL="0" marR="0" rtl="0" algn="r">
              <a:spcBef>
                <a:spcPts val="0"/>
              </a:spcBef>
              <a:buNone/>
              <a:defRPr b="0" i="0" sz="900" u="none" cap="none" strike="noStrike">
                <a:solidFill>
                  <a:srgbClr val="757575"/>
                </a:solidFill>
                <a:latin typeface="Arial"/>
                <a:ea typeface="Arial"/>
                <a:cs typeface="Arial"/>
                <a:sym typeface="Arial"/>
              </a:defRPr>
            </a:lvl6pPr>
            <a:lvl7pPr indent="0" lvl="6" marL="0" marR="0" rtl="0" algn="r">
              <a:spcBef>
                <a:spcPts val="0"/>
              </a:spcBef>
              <a:buNone/>
              <a:defRPr b="0" i="0" sz="900" u="none" cap="none" strike="noStrike">
                <a:solidFill>
                  <a:srgbClr val="757575"/>
                </a:solidFill>
                <a:latin typeface="Arial"/>
                <a:ea typeface="Arial"/>
                <a:cs typeface="Arial"/>
                <a:sym typeface="Arial"/>
              </a:defRPr>
            </a:lvl7pPr>
            <a:lvl8pPr indent="0" lvl="7" marL="0" marR="0" rtl="0" algn="r">
              <a:spcBef>
                <a:spcPts val="0"/>
              </a:spcBef>
              <a:buNone/>
              <a:defRPr b="0" i="0" sz="900" u="none" cap="none" strike="noStrike">
                <a:solidFill>
                  <a:srgbClr val="757575"/>
                </a:solidFill>
                <a:latin typeface="Arial"/>
                <a:ea typeface="Arial"/>
                <a:cs typeface="Arial"/>
                <a:sym typeface="Arial"/>
              </a:defRPr>
            </a:lvl8pPr>
            <a:lvl9pPr indent="0" lvl="8" marL="0" marR="0" rtl="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5" name="Shape 695"/>
        <p:cNvGrpSpPr/>
        <p:nvPr/>
      </p:nvGrpSpPr>
      <p:grpSpPr>
        <a:xfrm>
          <a:off x="0" y="0"/>
          <a:ext cx="0" cy="0"/>
          <a:chOff x="0" y="0"/>
          <a:chExt cx="0" cy="0"/>
        </a:xfrm>
      </p:grpSpPr>
      <p:pic>
        <p:nvPicPr>
          <p:cNvPr id="696" name="Google Shape;696;p104"/>
          <p:cNvPicPr preferRelativeResize="0"/>
          <p:nvPr/>
        </p:nvPicPr>
        <p:blipFill rotWithShape="1">
          <a:blip r:embed="rId1">
            <a:alphaModFix/>
          </a:blip>
          <a:srcRect b="0" l="0" r="0" t="0"/>
          <a:stretch/>
        </p:blipFill>
        <p:spPr>
          <a:xfrm>
            <a:off x="371641" y="233168"/>
            <a:ext cx="1422192" cy="206762"/>
          </a:xfrm>
          <a:prstGeom prst="rect">
            <a:avLst/>
          </a:prstGeom>
          <a:noFill/>
          <a:ln>
            <a:noFill/>
          </a:ln>
        </p:spPr>
      </p:pic>
      <p:sp>
        <p:nvSpPr>
          <p:cNvPr id="697" name="Google Shape;697;p104"/>
          <p:cNvSpPr/>
          <p:nvPr/>
        </p:nvSpPr>
        <p:spPr>
          <a:xfrm>
            <a:off x="0" y="4735512"/>
            <a:ext cx="9144000" cy="408305"/>
          </a:xfrm>
          <a:custGeom>
            <a:rect b="b" l="l" r="r" t="t"/>
            <a:pathLst>
              <a:path extrusionOk="0" h="408304" w="9144000">
                <a:moveTo>
                  <a:pt x="9144000" y="0"/>
                </a:moveTo>
                <a:lnTo>
                  <a:pt x="0" y="0"/>
                </a:lnTo>
                <a:lnTo>
                  <a:pt x="0" y="407987"/>
                </a:lnTo>
                <a:lnTo>
                  <a:pt x="9144000" y="407987"/>
                </a:lnTo>
                <a:lnTo>
                  <a:pt x="9144000" y="0"/>
                </a:lnTo>
                <a:close/>
              </a:path>
            </a:pathLst>
          </a:custGeom>
          <a:solidFill>
            <a:srgbClr val="C4E90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98" name="Google Shape;698;p104"/>
          <p:cNvSpPr/>
          <p:nvPr/>
        </p:nvSpPr>
        <p:spPr>
          <a:xfrm>
            <a:off x="3094101" y="700151"/>
            <a:ext cx="0" cy="3908425"/>
          </a:xfrm>
          <a:custGeom>
            <a:rect b="b" l="l" r="r" t="t"/>
            <a:pathLst>
              <a:path extrusionOk="0" h="3908425" w="120000">
                <a:moveTo>
                  <a:pt x="0" y="0"/>
                </a:moveTo>
                <a:lnTo>
                  <a:pt x="0" y="3908361"/>
                </a:lnTo>
              </a:path>
            </a:pathLst>
          </a:custGeom>
          <a:noFill/>
          <a:ln cap="flat" cmpd="sng" w="9525">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99" name="Google Shape;699;p104"/>
          <p:cNvSpPr/>
          <p:nvPr/>
        </p:nvSpPr>
        <p:spPr>
          <a:xfrm>
            <a:off x="6057900" y="700151"/>
            <a:ext cx="0" cy="3908425"/>
          </a:xfrm>
          <a:custGeom>
            <a:rect b="b" l="l" r="r" t="t"/>
            <a:pathLst>
              <a:path extrusionOk="0" h="3908425" w="120000">
                <a:moveTo>
                  <a:pt x="0" y="0"/>
                </a:moveTo>
                <a:lnTo>
                  <a:pt x="0" y="3908361"/>
                </a:lnTo>
              </a:path>
            </a:pathLst>
          </a:custGeom>
          <a:noFill/>
          <a:ln cap="flat" cmpd="sng" w="9525">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00" name="Google Shape;700;p104"/>
          <p:cNvSpPr/>
          <p:nvPr/>
        </p:nvSpPr>
        <p:spPr>
          <a:xfrm>
            <a:off x="0" y="4735512"/>
            <a:ext cx="9144000" cy="408305"/>
          </a:xfrm>
          <a:custGeom>
            <a:rect b="b" l="l" r="r" t="t"/>
            <a:pathLst>
              <a:path extrusionOk="0" h="408304" w="9144000">
                <a:moveTo>
                  <a:pt x="9144000" y="0"/>
                </a:moveTo>
                <a:lnTo>
                  <a:pt x="0" y="0"/>
                </a:lnTo>
                <a:lnTo>
                  <a:pt x="0" y="407987"/>
                </a:lnTo>
                <a:lnTo>
                  <a:pt x="9144000" y="407987"/>
                </a:lnTo>
                <a:lnTo>
                  <a:pt x="91440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01" name="Google Shape;701;p104"/>
          <p:cNvSpPr/>
          <p:nvPr/>
        </p:nvSpPr>
        <p:spPr>
          <a:xfrm>
            <a:off x="252006" y="46431"/>
            <a:ext cx="1657985" cy="489584"/>
          </a:xfrm>
          <a:custGeom>
            <a:rect b="b" l="l" r="r" t="t"/>
            <a:pathLst>
              <a:path extrusionOk="0" h="489584" w="1657985">
                <a:moveTo>
                  <a:pt x="1657858" y="0"/>
                </a:moveTo>
                <a:lnTo>
                  <a:pt x="0" y="0"/>
                </a:lnTo>
                <a:lnTo>
                  <a:pt x="0" y="489127"/>
                </a:lnTo>
                <a:lnTo>
                  <a:pt x="1657858" y="489127"/>
                </a:lnTo>
                <a:lnTo>
                  <a:pt x="165785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02" name="Google Shape;702;p104"/>
          <p:cNvSpPr txBox="1"/>
          <p:nvPr>
            <p:ph type="title"/>
          </p:nvPr>
        </p:nvSpPr>
        <p:spPr>
          <a:xfrm>
            <a:off x="897737" y="352170"/>
            <a:ext cx="1408430" cy="330834"/>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2000" u="none" cap="none" strike="noStrike">
                <a:solidFill>
                  <a:srgbClr val="E37452"/>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3" name="Google Shape;703;p104"/>
          <p:cNvSpPr txBox="1"/>
          <p:nvPr>
            <p:ph idx="1" type="body"/>
          </p:nvPr>
        </p:nvSpPr>
        <p:spPr>
          <a:xfrm>
            <a:off x="457200" y="1183005"/>
            <a:ext cx="8229600" cy="339471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04" name="Google Shape;704;p104"/>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5" name="Google Shape;705;p104"/>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6" name="Google Shape;706;p104"/>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GB"/>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747" r:id="rId2"/>
    <p:sldLayoutId id="2147483748" r:id="rId3"/>
    <p:sldLayoutId id="2147483749" r:id="rId4"/>
    <p:sldLayoutId id="2147483750" r:id="rId5"/>
    <p:sldLayoutId id="214748375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5" name="Shape 735"/>
        <p:cNvGrpSpPr/>
        <p:nvPr/>
      </p:nvGrpSpPr>
      <p:grpSpPr>
        <a:xfrm>
          <a:off x="0" y="0"/>
          <a:ext cx="0" cy="0"/>
          <a:chOff x="0" y="0"/>
          <a:chExt cx="0" cy="0"/>
        </a:xfrm>
      </p:grpSpPr>
      <p:sp>
        <p:nvSpPr>
          <p:cNvPr id="736" name="Google Shape;736;p110"/>
          <p:cNvSpPr/>
          <p:nvPr/>
        </p:nvSpPr>
        <p:spPr>
          <a:xfrm>
            <a:off x="0" y="7"/>
            <a:ext cx="9141121" cy="5143500"/>
          </a:xfrm>
          <a:custGeom>
            <a:rect b="b" l="l" r="r" t="t"/>
            <a:pathLst>
              <a:path extrusionOk="0" h="5670550" w="10080625">
                <a:moveTo>
                  <a:pt x="10080002" y="0"/>
                </a:moveTo>
                <a:lnTo>
                  <a:pt x="0" y="0"/>
                </a:lnTo>
                <a:lnTo>
                  <a:pt x="0" y="5670003"/>
                </a:lnTo>
                <a:lnTo>
                  <a:pt x="10080002" y="5670003"/>
                </a:lnTo>
                <a:lnTo>
                  <a:pt x="10080002" y="0"/>
                </a:lnTo>
                <a:close/>
              </a:path>
            </a:pathLst>
          </a:custGeom>
          <a:solidFill>
            <a:srgbClr val="00003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37" name="Google Shape;737;p110"/>
          <p:cNvSpPr/>
          <p:nvPr/>
        </p:nvSpPr>
        <p:spPr>
          <a:xfrm>
            <a:off x="-12" y="15"/>
            <a:ext cx="9141121" cy="5143500"/>
          </a:xfrm>
          <a:custGeom>
            <a:rect b="b" l="l" r="r" t="t"/>
            <a:pathLst>
              <a:path extrusionOk="0" h="5670550" w="10080625">
                <a:moveTo>
                  <a:pt x="10079966" y="0"/>
                </a:moveTo>
                <a:lnTo>
                  <a:pt x="7843190" y="0"/>
                </a:lnTo>
                <a:lnTo>
                  <a:pt x="13" y="2854884"/>
                </a:lnTo>
                <a:lnTo>
                  <a:pt x="0" y="5670097"/>
                </a:lnTo>
                <a:lnTo>
                  <a:pt x="10080055" y="5670097"/>
                </a:lnTo>
                <a:lnTo>
                  <a:pt x="10079966" y="0"/>
                </a:lnTo>
                <a:close/>
              </a:path>
            </a:pathLst>
          </a:custGeom>
          <a:solidFill>
            <a:srgbClr val="01003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38" name="Google Shape;738;p110"/>
          <p:cNvSpPr/>
          <p:nvPr/>
        </p:nvSpPr>
        <p:spPr>
          <a:xfrm>
            <a:off x="-59" y="0"/>
            <a:ext cx="9141121" cy="5143500"/>
          </a:xfrm>
          <a:custGeom>
            <a:rect b="b" l="l" r="r" t="t"/>
            <a:pathLst>
              <a:path extrusionOk="0" h="5670550" w="10080625">
                <a:moveTo>
                  <a:pt x="10080109" y="0"/>
                </a:moveTo>
                <a:lnTo>
                  <a:pt x="7989922" y="0"/>
                </a:lnTo>
                <a:lnTo>
                  <a:pt x="65" y="2907904"/>
                </a:lnTo>
                <a:lnTo>
                  <a:pt x="0" y="5670114"/>
                </a:lnTo>
                <a:lnTo>
                  <a:pt x="10080107" y="5670114"/>
                </a:lnTo>
                <a:lnTo>
                  <a:pt x="10080109" y="0"/>
                </a:lnTo>
                <a:close/>
              </a:path>
            </a:pathLst>
          </a:custGeom>
          <a:solidFill>
            <a:srgbClr val="0300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39" name="Google Shape;739;p110"/>
          <p:cNvSpPr/>
          <p:nvPr/>
        </p:nvSpPr>
        <p:spPr>
          <a:xfrm>
            <a:off x="0" y="15"/>
            <a:ext cx="9141121" cy="5143500"/>
          </a:xfrm>
          <a:custGeom>
            <a:rect b="b" l="l" r="r" t="t"/>
            <a:pathLst>
              <a:path extrusionOk="0" h="5670550" w="10080625">
                <a:moveTo>
                  <a:pt x="10079952" y="0"/>
                </a:moveTo>
                <a:lnTo>
                  <a:pt x="8135370" y="0"/>
                </a:lnTo>
                <a:lnTo>
                  <a:pt x="0" y="2960962"/>
                </a:lnTo>
                <a:lnTo>
                  <a:pt x="55" y="5669962"/>
                </a:lnTo>
                <a:lnTo>
                  <a:pt x="10080041" y="5670096"/>
                </a:lnTo>
                <a:lnTo>
                  <a:pt x="10079952" y="0"/>
                </a:lnTo>
                <a:close/>
              </a:path>
            </a:pathLst>
          </a:custGeom>
          <a:solidFill>
            <a:srgbClr val="0500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0" name="Google Shape;740;p110"/>
          <p:cNvSpPr/>
          <p:nvPr/>
        </p:nvSpPr>
        <p:spPr>
          <a:xfrm>
            <a:off x="-58" y="0"/>
            <a:ext cx="9141121" cy="5143500"/>
          </a:xfrm>
          <a:custGeom>
            <a:rect b="b" l="l" r="r" t="t"/>
            <a:pathLst>
              <a:path extrusionOk="0" h="5670550" w="10080625">
                <a:moveTo>
                  <a:pt x="10080065" y="0"/>
                </a:moveTo>
                <a:lnTo>
                  <a:pt x="8281437" y="0"/>
                </a:lnTo>
                <a:lnTo>
                  <a:pt x="64" y="3014290"/>
                </a:lnTo>
                <a:lnTo>
                  <a:pt x="0" y="5670114"/>
                </a:lnTo>
                <a:lnTo>
                  <a:pt x="10080106" y="5670114"/>
                </a:lnTo>
                <a:lnTo>
                  <a:pt x="10080065" y="0"/>
                </a:lnTo>
                <a:close/>
              </a:path>
            </a:pathLst>
          </a:custGeom>
          <a:solidFill>
            <a:srgbClr val="0700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1" name="Google Shape;741;p110"/>
          <p:cNvSpPr/>
          <p:nvPr/>
        </p:nvSpPr>
        <p:spPr>
          <a:xfrm>
            <a:off x="-113" y="15"/>
            <a:ext cx="9141121" cy="5143500"/>
          </a:xfrm>
          <a:custGeom>
            <a:rect b="b" l="l" r="r" t="t"/>
            <a:pathLst>
              <a:path extrusionOk="0" h="5670550" w="10080625">
                <a:moveTo>
                  <a:pt x="10080080" y="0"/>
                </a:moveTo>
                <a:lnTo>
                  <a:pt x="8427800" y="0"/>
                </a:lnTo>
                <a:lnTo>
                  <a:pt x="125" y="3067258"/>
                </a:lnTo>
                <a:lnTo>
                  <a:pt x="0" y="5670098"/>
                </a:lnTo>
                <a:lnTo>
                  <a:pt x="10080166" y="5670098"/>
                </a:lnTo>
                <a:lnTo>
                  <a:pt x="10080080" y="0"/>
                </a:lnTo>
                <a:close/>
              </a:path>
            </a:pathLst>
          </a:custGeom>
          <a:solidFill>
            <a:srgbClr val="0900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2" name="Google Shape;742;p110"/>
          <p:cNvSpPr/>
          <p:nvPr/>
        </p:nvSpPr>
        <p:spPr>
          <a:xfrm>
            <a:off x="-62" y="0"/>
            <a:ext cx="9141121" cy="5143500"/>
          </a:xfrm>
          <a:custGeom>
            <a:rect b="b" l="l" r="r" t="t"/>
            <a:pathLst>
              <a:path extrusionOk="0" h="5670550" w="10080625">
                <a:moveTo>
                  <a:pt x="10080068" y="0"/>
                </a:moveTo>
                <a:lnTo>
                  <a:pt x="8573768" y="0"/>
                </a:lnTo>
                <a:lnTo>
                  <a:pt x="68" y="3120689"/>
                </a:lnTo>
                <a:lnTo>
                  <a:pt x="0" y="5670114"/>
                </a:lnTo>
                <a:lnTo>
                  <a:pt x="10080110" y="5670114"/>
                </a:lnTo>
                <a:lnTo>
                  <a:pt x="10080068" y="0"/>
                </a:lnTo>
                <a:close/>
              </a:path>
            </a:pathLst>
          </a:custGeom>
          <a:solidFill>
            <a:srgbClr val="0B003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3" name="Google Shape;743;p110"/>
          <p:cNvSpPr/>
          <p:nvPr/>
        </p:nvSpPr>
        <p:spPr>
          <a:xfrm>
            <a:off x="-111" y="13"/>
            <a:ext cx="9141121" cy="5143500"/>
          </a:xfrm>
          <a:custGeom>
            <a:rect b="b" l="l" r="r" t="t"/>
            <a:pathLst>
              <a:path extrusionOk="0" h="5670550" w="10080625">
                <a:moveTo>
                  <a:pt x="10080082" y="0"/>
                </a:moveTo>
                <a:lnTo>
                  <a:pt x="8720154" y="0"/>
                </a:lnTo>
                <a:lnTo>
                  <a:pt x="122" y="3173662"/>
                </a:lnTo>
                <a:lnTo>
                  <a:pt x="0" y="5670099"/>
                </a:lnTo>
                <a:lnTo>
                  <a:pt x="10080164" y="5670099"/>
                </a:lnTo>
                <a:lnTo>
                  <a:pt x="10080082" y="0"/>
                </a:lnTo>
                <a:close/>
              </a:path>
            </a:pathLst>
          </a:custGeom>
          <a:solidFill>
            <a:srgbClr val="0D003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4" name="Google Shape;744;p110"/>
          <p:cNvSpPr/>
          <p:nvPr/>
        </p:nvSpPr>
        <p:spPr>
          <a:xfrm>
            <a:off x="0" y="0"/>
            <a:ext cx="9141121" cy="5143500"/>
          </a:xfrm>
          <a:custGeom>
            <a:rect b="b" l="l" r="r" t="t"/>
            <a:pathLst>
              <a:path extrusionOk="0" h="5670550" w="10080625">
                <a:moveTo>
                  <a:pt x="10079844" y="0"/>
                </a:moveTo>
                <a:lnTo>
                  <a:pt x="8865612" y="0"/>
                </a:lnTo>
                <a:lnTo>
                  <a:pt x="0" y="3226753"/>
                </a:lnTo>
                <a:lnTo>
                  <a:pt x="3" y="5670114"/>
                </a:lnTo>
                <a:lnTo>
                  <a:pt x="10080041" y="5670114"/>
                </a:lnTo>
                <a:lnTo>
                  <a:pt x="10080000" y="427"/>
                </a:lnTo>
                <a:lnTo>
                  <a:pt x="10079844" y="0"/>
                </a:lnTo>
                <a:close/>
              </a:path>
            </a:pathLst>
          </a:custGeom>
          <a:solidFill>
            <a:srgbClr val="0F003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5" name="Google Shape;745;p110"/>
          <p:cNvSpPr/>
          <p:nvPr/>
        </p:nvSpPr>
        <p:spPr>
          <a:xfrm>
            <a:off x="-112" y="0"/>
            <a:ext cx="9141121" cy="5143500"/>
          </a:xfrm>
          <a:custGeom>
            <a:rect b="b" l="l" r="r" t="t"/>
            <a:pathLst>
              <a:path extrusionOk="0" h="5670550" w="10080625">
                <a:moveTo>
                  <a:pt x="10080192" y="0"/>
                </a:moveTo>
                <a:lnTo>
                  <a:pt x="9011661" y="0"/>
                </a:lnTo>
                <a:lnTo>
                  <a:pt x="123" y="3280065"/>
                </a:lnTo>
                <a:lnTo>
                  <a:pt x="0" y="5670114"/>
                </a:lnTo>
                <a:lnTo>
                  <a:pt x="10080165" y="5670114"/>
                </a:lnTo>
                <a:lnTo>
                  <a:pt x="10080192" y="0"/>
                </a:lnTo>
                <a:close/>
              </a:path>
            </a:pathLst>
          </a:custGeom>
          <a:solidFill>
            <a:srgbClr val="11003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6" name="Google Shape;746;p110"/>
          <p:cNvSpPr/>
          <p:nvPr/>
        </p:nvSpPr>
        <p:spPr>
          <a:xfrm>
            <a:off x="0" y="0"/>
            <a:ext cx="9141121" cy="5143500"/>
          </a:xfrm>
          <a:custGeom>
            <a:rect b="b" l="l" r="r" t="t"/>
            <a:pathLst>
              <a:path extrusionOk="0" h="5670550" w="10080625">
                <a:moveTo>
                  <a:pt x="10079842" y="0"/>
                </a:moveTo>
                <a:lnTo>
                  <a:pt x="9157991" y="0"/>
                </a:lnTo>
                <a:lnTo>
                  <a:pt x="0" y="3333168"/>
                </a:lnTo>
                <a:lnTo>
                  <a:pt x="5" y="5670114"/>
                </a:lnTo>
                <a:lnTo>
                  <a:pt x="10080041" y="5670114"/>
                </a:lnTo>
                <a:lnTo>
                  <a:pt x="10080000" y="433"/>
                </a:lnTo>
                <a:lnTo>
                  <a:pt x="10079842" y="0"/>
                </a:lnTo>
                <a:close/>
              </a:path>
            </a:pathLst>
          </a:custGeom>
          <a:solidFill>
            <a:srgbClr val="13003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7" name="Google Shape;747;p110"/>
          <p:cNvSpPr/>
          <p:nvPr/>
        </p:nvSpPr>
        <p:spPr>
          <a:xfrm>
            <a:off x="-45" y="0"/>
            <a:ext cx="9141121" cy="5143500"/>
          </a:xfrm>
          <a:custGeom>
            <a:rect b="b" l="l" r="r" t="t"/>
            <a:pathLst>
              <a:path extrusionOk="0" h="5670550" w="10080625">
                <a:moveTo>
                  <a:pt x="10080110" y="0"/>
                </a:moveTo>
                <a:lnTo>
                  <a:pt x="9303875" y="0"/>
                </a:lnTo>
                <a:lnTo>
                  <a:pt x="50" y="3386138"/>
                </a:lnTo>
                <a:lnTo>
                  <a:pt x="0" y="5670114"/>
                </a:lnTo>
                <a:lnTo>
                  <a:pt x="10080092" y="5670114"/>
                </a:lnTo>
                <a:lnTo>
                  <a:pt x="10080110" y="0"/>
                </a:lnTo>
                <a:close/>
              </a:path>
            </a:pathLst>
          </a:custGeom>
          <a:solidFill>
            <a:srgbClr val="15003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8" name="Google Shape;748;p110"/>
          <p:cNvSpPr/>
          <p:nvPr/>
        </p:nvSpPr>
        <p:spPr>
          <a:xfrm>
            <a:off x="0" y="9"/>
            <a:ext cx="9141121" cy="5143500"/>
          </a:xfrm>
          <a:custGeom>
            <a:rect b="b" l="l" r="r" t="t"/>
            <a:pathLst>
              <a:path extrusionOk="0" h="5670550" w="10080625">
                <a:moveTo>
                  <a:pt x="10079972" y="0"/>
                </a:moveTo>
                <a:lnTo>
                  <a:pt x="9449382" y="0"/>
                </a:lnTo>
                <a:lnTo>
                  <a:pt x="0" y="3439537"/>
                </a:lnTo>
                <a:lnTo>
                  <a:pt x="9" y="5670104"/>
                </a:lnTo>
                <a:lnTo>
                  <a:pt x="10080041" y="5670104"/>
                </a:lnTo>
                <a:lnTo>
                  <a:pt x="10079972" y="0"/>
                </a:lnTo>
                <a:close/>
              </a:path>
            </a:pathLst>
          </a:custGeom>
          <a:solidFill>
            <a:srgbClr val="17003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49" name="Google Shape;749;p110"/>
          <p:cNvSpPr/>
          <p:nvPr/>
        </p:nvSpPr>
        <p:spPr>
          <a:xfrm>
            <a:off x="-48" y="0"/>
            <a:ext cx="9141121" cy="5143500"/>
          </a:xfrm>
          <a:custGeom>
            <a:rect b="b" l="l" r="r" t="t"/>
            <a:pathLst>
              <a:path extrusionOk="0" h="5670550" w="10080625">
                <a:moveTo>
                  <a:pt x="10080119" y="0"/>
                </a:moveTo>
                <a:lnTo>
                  <a:pt x="9596231" y="0"/>
                </a:lnTo>
                <a:lnTo>
                  <a:pt x="53" y="3492535"/>
                </a:lnTo>
                <a:lnTo>
                  <a:pt x="0" y="5670114"/>
                </a:lnTo>
                <a:lnTo>
                  <a:pt x="10080095" y="5670114"/>
                </a:lnTo>
                <a:lnTo>
                  <a:pt x="10080119" y="0"/>
                </a:lnTo>
                <a:close/>
              </a:path>
            </a:pathLst>
          </a:custGeom>
          <a:solidFill>
            <a:srgbClr val="19003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0" name="Google Shape;750;p110"/>
          <p:cNvSpPr/>
          <p:nvPr/>
        </p:nvSpPr>
        <p:spPr>
          <a:xfrm>
            <a:off x="0" y="7"/>
            <a:ext cx="9141121" cy="5143500"/>
          </a:xfrm>
          <a:custGeom>
            <a:rect b="b" l="l" r="r" t="t"/>
            <a:pathLst>
              <a:path extrusionOk="0" h="5670550" w="10080625">
                <a:moveTo>
                  <a:pt x="10079976" y="0"/>
                </a:moveTo>
                <a:lnTo>
                  <a:pt x="9741679" y="0"/>
                </a:lnTo>
                <a:lnTo>
                  <a:pt x="0" y="3545609"/>
                </a:lnTo>
                <a:lnTo>
                  <a:pt x="86" y="5669959"/>
                </a:lnTo>
                <a:lnTo>
                  <a:pt x="10080041" y="5670105"/>
                </a:lnTo>
                <a:lnTo>
                  <a:pt x="10079976" y="0"/>
                </a:lnTo>
                <a:close/>
              </a:path>
            </a:pathLst>
          </a:custGeom>
          <a:solidFill>
            <a:srgbClr val="1B003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1" name="Google Shape;751;p110"/>
          <p:cNvSpPr/>
          <p:nvPr/>
        </p:nvSpPr>
        <p:spPr>
          <a:xfrm>
            <a:off x="-47" y="0"/>
            <a:ext cx="9141121" cy="5143500"/>
          </a:xfrm>
          <a:custGeom>
            <a:rect b="b" l="l" r="r" t="t"/>
            <a:pathLst>
              <a:path extrusionOk="0" h="5670550" w="10080625">
                <a:moveTo>
                  <a:pt x="10080053" y="0"/>
                </a:moveTo>
                <a:lnTo>
                  <a:pt x="9887622" y="0"/>
                </a:lnTo>
                <a:lnTo>
                  <a:pt x="52" y="3598927"/>
                </a:lnTo>
                <a:lnTo>
                  <a:pt x="0" y="5670114"/>
                </a:lnTo>
                <a:lnTo>
                  <a:pt x="10080094" y="5670114"/>
                </a:lnTo>
                <a:lnTo>
                  <a:pt x="10080053" y="0"/>
                </a:lnTo>
                <a:close/>
              </a:path>
            </a:pathLst>
          </a:custGeom>
          <a:solidFill>
            <a:srgbClr val="1D003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2" name="Google Shape;752;p110"/>
          <p:cNvSpPr/>
          <p:nvPr/>
        </p:nvSpPr>
        <p:spPr>
          <a:xfrm>
            <a:off x="-101" y="7"/>
            <a:ext cx="9141121" cy="5143500"/>
          </a:xfrm>
          <a:custGeom>
            <a:rect b="b" l="l" r="r" t="t"/>
            <a:pathLst>
              <a:path extrusionOk="0" h="5670550" w="10080625">
                <a:moveTo>
                  <a:pt x="10080088" y="0"/>
                </a:moveTo>
                <a:lnTo>
                  <a:pt x="10034169" y="0"/>
                </a:lnTo>
                <a:lnTo>
                  <a:pt x="111" y="3651902"/>
                </a:lnTo>
                <a:lnTo>
                  <a:pt x="0" y="5670105"/>
                </a:lnTo>
                <a:lnTo>
                  <a:pt x="10080153" y="5670105"/>
                </a:lnTo>
                <a:lnTo>
                  <a:pt x="10080088" y="0"/>
                </a:lnTo>
                <a:close/>
              </a:path>
            </a:pathLst>
          </a:custGeom>
          <a:solidFill>
            <a:srgbClr val="1F003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3" name="Google Shape;753;p110"/>
          <p:cNvSpPr/>
          <p:nvPr/>
        </p:nvSpPr>
        <p:spPr>
          <a:xfrm>
            <a:off x="-44" y="32875"/>
            <a:ext cx="9141121" cy="5110669"/>
          </a:xfrm>
          <a:custGeom>
            <a:rect b="b" l="l" r="r" t="t"/>
            <a:pathLst>
              <a:path extrusionOk="0" h="5634355" w="10080625">
                <a:moveTo>
                  <a:pt x="10080049" y="0"/>
                </a:moveTo>
                <a:lnTo>
                  <a:pt x="49" y="3669079"/>
                </a:lnTo>
                <a:lnTo>
                  <a:pt x="0" y="5633869"/>
                </a:lnTo>
                <a:lnTo>
                  <a:pt x="10080091" y="5633869"/>
                </a:lnTo>
                <a:lnTo>
                  <a:pt x="10080049" y="0"/>
                </a:lnTo>
                <a:close/>
              </a:path>
            </a:pathLst>
          </a:custGeom>
          <a:solidFill>
            <a:srgbClr val="21003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4" name="Google Shape;754;p110"/>
          <p:cNvSpPr/>
          <p:nvPr/>
        </p:nvSpPr>
        <p:spPr>
          <a:xfrm>
            <a:off x="-99" y="81032"/>
            <a:ext cx="9141121" cy="5062287"/>
          </a:xfrm>
          <a:custGeom>
            <a:rect b="b" l="l" r="r" t="t"/>
            <a:pathLst>
              <a:path extrusionOk="0" h="5581015" w="10080625">
                <a:moveTo>
                  <a:pt x="10080109" y="0"/>
                </a:moveTo>
                <a:lnTo>
                  <a:pt x="109" y="3668957"/>
                </a:lnTo>
                <a:lnTo>
                  <a:pt x="0" y="5580778"/>
                </a:lnTo>
                <a:lnTo>
                  <a:pt x="10080151" y="5580778"/>
                </a:lnTo>
                <a:lnTo>
                  <a:pt x="10080109" y="0"/>
                </a:lnTo>
                <a:close/>
              </a:path>
            </a:pathLst>
          </a:custGeom>
          <a:solidFill>
            <a:srgbClr val="23003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5" name="Google Shape;755;p110"/>
          <p:cNvSpPr/>
          <p:nvPr/>
        </p:nvSpPr>
        <p:spPr>
          <a:xfrm>
            <a:off x="0" y="129388"/>
            <a:ext cx="9141121" cy="5013905"/>
          </a:xfrm>
          <a:custGeom>
            <a:rect b="b" l="l" r="r" t="t"/>
            <a:pathLst>
              <a:path extrusionOk="0" h="5527675" w="10080625">
                <a:moveTo>
                  <a:pt x="10080000" y="0"/>
                </a:moveTo>
                <a:lnTo>
                  <a:pt x="0" y="3668745"/>
                </a:lnTo>
                <a:lnTo>
                  <a:pt x="30" y="5527467"/>
                </a:lnTo>
                <a:lnTo>
                  <a:pt x="10080041" y="5527467"/>
                </a:lnTo>
                <a:lnTo>
                  <a:pt x="10080000" y="0"/>
                </a:lnTo>
                <a:close/>
              </a:path>
            </a:pathLst>
          </a:custGeom>
          <a:solidFill>
            <a:srgbClr val="25003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6" name="Google Shape;756;p110"/>
          <p:cNvSpPr/>
          <p:nvPr/>
        </p:nvSpPr>
        <p:spPr>
          <a:xfrm>
            <a:off x="-99" y="177541"/>
            <a:ext cx="9141121" cy="4966098"/>
          </a:xfrm>
          <a:custGeom>
            <a:rect b="b" l="l" r="r" t="t"/>
            <a:pathLst>
              <a:path extrusionOk="0" h="5474970" w="10080625">
                <a:moveTo>
                  <a:pt x="10080109" y="0"/>
                </a:moveTo>
                <a:lnTo>
                  <a:pt x="109" y="3668974"/>
                </a:lnTo>
                <a:lnTo>
                  <a:pt x="0" y="5474380"/>
                </a:lnTo>
                <a:lnTo>
                  <a:pt x="10080151" y="5474380"/>
                </a:lnTo>
                <a:lnTo>
                  <a:pt x="10080109" y="0"/>
                </a:lnTo>
                <a:close/>
              </a:path>
            </a:pathLst>
          </a:custGeom>
          <a:solidFill>
            <a:srgbClr val="27003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7" name="Google Shape;757;p110"/>
          <p:cNvSpPr/>
          <p:nvPr/>
        </p:nvSpPr>
        <p:spPr>
          <a:xfrm>
            <a:off x="0" y="225913"/>
            <a:ext cx="9141121" cy="4917716"/>
          </a:xfrm>
          <a:custGeom>
            <a:rect b="b" l="l" r="r" t="t"/>
            <a:pathLst>
              <a:path extrusionOk="0" h="5421630" w="10080625">
                <a:moveTo>
                  <a:pt x="10080000" y="0"/>
                </a:moveTo>
                <a:lnTo>
                  <a:pt x="0" y="3668745"/>
                </a:lnTo>
                <a:lnTo>
                  <a:pt x="33" y="5421052"/>
                </a:lnTo>
                <a:lnTo>
                  <a:pt x="10080041" y="5421052"/>
                </a:lnTo>
                <a:lnTo>
                  <a:pt x="10080000" y="0"/>
                </a:lnTo>
                <a:close/>
              </a:path>
            </a:pathLst>
          </a:custGeom>
          <a:solidFill>
            <a:srgbClr val="29003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8" name="Google Shape;758;p110"/>
          <p:cNvSpPr/>
          <p:nvPr/>
        </p:nvSpPr>
        <p:spPr>
          <a:xfrm>
            <a:off x="-33" y="274063"/>
            <a:ext cx="9141121" cy="4869334"/>
          </a:xfrm>
          <a:custGeom>
            <a:rect b="b" l="l" r="r" t="t"/>
            <a:pathLst>
              <a:path extrusionOk="0" h="5368290" w="10080625">
                <a:moveTo>
                  <a:pt x="10080036" y="0"/>
                </a:moveTo>
                <a:lnTo>
                  <a:pt x="36" y="3668623"/>
                </a:lnTo>
                <a:lnTo>
                  <a:pt x="0" y="5367967"/>
                </a:lnTo>
                <a:lnTo>
                  <a:pt x="10080078" y="5367967"/>
                </a:lnTo>
                <a:lnTo>
                  <a:pt x="10080036" y="0"/>
                </a:lnTo>
                <a:close/>
              </a:path>
            </a:pathLst>
          </a:custGeom>
          <a:solidFill>
            <a:srgbClr val="2B003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59" name="Google Shape;759;p110"/>
          <p:cNvSpPr/>
          <p:nvPr/>
        </p:nvSpPr>
        <p:spPr>
          <a:xfrm>
            <a:off x="0" y="322106"/>
            <a:ext cx="9141121" cy="4821527"/>
          </a:xfrm>
          <a:custGeom>
            <a:rect b="b" l="l" r="r" t="t"/>
            <a:pathLst>
              <a:path extrusionOk="0" h="5315585" w="10080625">
                <a:moveTo>
                  <a:pt x="10080000" y="0"/>
                </a:moveTo>
                <a:lnTo>
                  <a:pt x="0" y="3669079"/>
                </a:lnTo>
                <a:lnTo>
                  <a:pt x="38" y="5314873"/>
                </a:lnTo>
                <a:lnTo>
                  <a:pt x="10080041" y="5315001"/>
                </a:lnTo>
                <a:lnTo>
                  <a:pt x="10080000" y="0"/>
                </a:lnTo>
                <a:close/>
              </a:path>
            </a:pathLst>
          </a:custGeom>
          <a:solidFill>
            <a:srgbClr val="2D003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0" name="Google Shape;760;p110"/>
          <p:cNvSpPr/>
          <p:nvPr/>
        </p:nvSpPr>
        <p:spPr>
          <a:xfrm>
            <a:off x="-28" y="370575"/>
            <a:ext cx="9141121" cy="4772569"/>
          </a:xfrm>
          <a:custGeom>
            <a:rect b="b" l="l" r="r" t="t"/>
            <a:pathLst>
              <a:path extrusionOk="0" h="5261610" w="10080625">
                <a:moveTo>
                  <a:pt x="10080032" y="0"/>
                </a:moveTo>
                <a:lnTo>
                  <a:pt x="31" y="3668623"/>
                </a:lnTo>
                <a:lnTo>
                  <a:pt x="0" y="5261565"/>
                </a:lnTo>
                <a:lnTo>
                  <a:pt x="10080073" y="5261565"/>
                </a:lnTo>
                <a:lnTo>
                  <a:pt x="10080032" y="0"/>
                </a:lnTo>
                <a:close/>
              </a:path>
            </a:pathLst>
          </a:custGeom>
          <a:solidFill>
            <a:srgbClr val="2F0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1" name="Google Shape;761;p110"/>
          <p:cNvSpPr/>
          <p:nvPr/>
        </p:nvSpPr>
        <p:spPr>
          <a:xfrm>
            <a:off x="-87" y="418614"/>
            <a:ext cx="9141121" cy="4724763"/>
          </a:xfrm>
          <a:custGeom>
            <a:rect b="b" l="l" r="r" t="t"/>
            <a:pathLst>
              <a:path extrusionOk="0" h="5208905" w="10080625">
                <a:moveTo>
                  <a:pt x="10080096" y="0"/>
                </a:moveTo>
                <a:lnTo>
                  <a:pt x="96" y="3668623"/>
                </a:lnTo>
                <a:lnTo>
                  <a:pt x="0" y="5208604"/>
                </a:lnTo>
                <a:lnTo>
                  <a:pt x="10080137" y="5208604"/>
                </a:lnTo>
                <a:lnTo>
                  <a:pt x="10080096" y="0"/>
                </a:lnTo>
                <a:close/>
              </a:path>
            </a:pathLst>
          </a:custGeom>
          <a:solidFill>
            <a:srgbClr val="310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2" name="Google Shape;762;p110"/>
          <p:cNvSpPr/>
          <p:nvPr/>
        </p:nvSpPr>
        <p:spPr>
          <a:xfrm>
            <a:off x="-27" y="466655"/>
            <a:ext cx="9141121" cy="4676956"/>
          </a:xfrm>
          <a:custGeom>
            <a:rect b="b" l="l" r="r" t="t"/>
            <a:pathLst>
              <a:path extrusionOk="0" h="5156200" w="10080625">
                <a:moveTo>
                  <a:pt x="10080030" y="0"/>
                </a:moveTo>
                <a:lnTo>
                  <a:pt x="30" y="3669091"/>
                </a:lnTo>
                <a:lnTo>
                  <a:pt x="0" y="5155640"/>
                </a:lnTo>
                <a:lnTo>
                  <a:pt x="10080072" y="5155640"/>
                </a:lnTo>
                <a:lnTo>
                  <a:pt x="10080030" y="0"/>
                </a:lnTo>
                <a:close/>
              </a:path>
            </a:pathLst>
          </a:custGeom>
          <a:solidFill>
            <a:srgbClr val="33003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3" name="Google Shape;763;p110"/>
          <p:cNvSpPr/>
          <p:nvPr/>
        </p:nvSpPr>
        <p:spPr>
          <a:xfrm>
            <a:off x="-86" y="515134"/>
            <a:ext cx="9141121" cy="4627998"/>
          </a:xfrm>
          <a:custGeom>
            <a:rect b="b" l="l" r="r" t="t"/>
            <a:pathLst>
              <a:path extrusionOk="0" h="5102225" w="10080625">
                <a:moveTo>
                  <a:pt x="10080096" y="0"/>
                </a:moveTo>
                <a:lnTo>
                  <a:pt x="95" y="3668627"/>
                </a:lnTo>
                <a:lnTo>
                  <a:pt x="0" y="5102194"/>
                </a:lnTo>
                <a:lnTo>
                  <a:pt x="10080137" y="5102194"/>
                </a:lnTo>
                <a:lnTo>
                  <a:pt x="10080096" y="0"/>
                </a:lnTo>
                <a:close/>
              </a:path>
            </a:pathLst>
          </a:custGeom>
          <a:solidFill>
            <a:srgbClr val="35003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4" name="Google Shape;764;p110"/>
          <p:cNvSpPr/>
          <p:nvPr/>
        </p:nvSpPr>
        <p:spPr>
          <a:xfrm>
            <a:off x="-23" y="563180"/>
            <a:ext cx="9141121" cy="4580192"/>
          </a:xfrm>
          <a:custGeom>
            <a:rect b="b" l="l" r="r" t="t"/>
            <a:pathLst>
              <a:path extrusionOk="0" h="5049520" w="10080625">
                <a:moveTo>
                  <a:pt x="10080025" y="0"/>
                </a:moveTo>
                <a:lnTo>
                  <a:pt x="25" y="3669079"/>
                </a:lnTo>
                <a:lnTo>
                  <a:pt x="0" y="5049224"/>
                </a:lnTo>
                <a:lnTo>
                  <a:pt x="10080067" y="5049224"/>
                </a:lnTo>
                <a:lnTo>
                  <a:pt x="10080025" y="0"/>
                </a:lnTo>
                <a:close/>
              </a:path>
            </a:pathLst>
          </a:custGeom>
          <a:solidFill>
            <a:srgbClr val="37003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5" name="Google Shape;765;p110"/>
          <p:cNvSpPr/>
          <p:nvPr/>
        </p:nvSpPr>
        <p:spPr>
          <a:xfrm>
            <a:off x="-91" y="611330"/>
            <a:ext cx="9141121" cy="4531809"/>
          </a:xfrm>
          <a:custGeom>
            <a:rect b="b" l="l" r="r" t="t"/>
            <a:pathLst>
              <a:path extrusionOk="0" h="4996180" w="10080625">
                <a:moveTo>
                  <a:pt x="10080101" y="0"/>
                </a:moveTo>
                <a:lnTo>
                  <a:pt x="100" y="3668957"/>
                </a:lnTo>
                <a:lnTo>
                  <a:pt x="0" y="4996140"/>
                </a:lnTo>
                <a:lnTo>
                  <a:pt x="10080142" y="4996140"/>
                </a:lnTo>
                <a:lnTo>
                  <a:pt x="10080101" y="0"/>
                </a:lnTo>
                <a:close/>
              </a:path>
            </a:pathLst>
          </a:custGeom>
          <a:solidFill>
            <a:srgbClr val="39003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6" name="Google Shape;766;p110"/>
          <p:cNvSpPr/>
          <p:nvPr/>
        </p:nvSpPr>
        <p:spPr>
          <a:xfrm>
            <a:off x="0" y="659687"/>
            <a:ext cx="9141121" cy="4483427"/>
          </a:xfrm>
          <a:custGeom>
            <a:rect b="b" l="l" r="r" t="t"/>
            <a:pathLst>
              <a:path extrusionOk="0" h="4942840" w="10080625">
                <a:moveTo>
                  <a:pt x="10080000" y="0"/>
                </a:moveTo>
                <a:lnTo>
                  <a:pt x="0" y="3668745"/>
                </a:lnTo>
                <a:lnTo>
                  <a:pt x="63" y="4942691"/>
                </a:lnTo>
                <a:lnTo>
                  <a:pt x="10080041" y="4942828"/>
                </a:lnTo>
                <a:lnTo>
                  <a:pt x="10080000" y="0"/>
                </a:lnTo>
                <a:close/>
              </a:path>
            </a:pathLst>
          </a:custGeom>
          <a:solidFill>
            <a:srgbClr val="3B003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7" name="Google Shape;767;p110"/>
          <p:cNvSpPr/>
          <p:nvPr/>
        </p:nvSpPr>
        <p:spPr>
          <a:xfrm>
            <a:off x="-88" y="707844"/>
            <a:ext cx="9141121" cy="4435621"/>
          </a:xfrm>
          <a:custGeom>
            <a:rect b="b" l="l" r="r" t="t"/>
            <a:pathLst>
              <a:path extrusionOk="0" h="4890135" w="10080625">
                <a:moveTo>
                  <a:pt x="10080097" y="0"/>
                </a:moveTo>
                <a:lnTo>
                  <a:pt x="97" y="3668957"/>
                </a:lnTo>
                <a:lnTo>
                  <a:pt x="0" y="4889737"/>
                </a:lnTo>
                <a:lnTo>
                  <a:pt x="10080139" y="4889737"/>
                </a:lnTo>
                <a:lnTo>
                  <a:pt x="10080097" y="0"/>
                </a:lnTo>
                <a:close/>
              </a:path>
            </a:pathLst>
          </a:custGeom>
          <a:solidFill>
            <a:srgbClr val="3E003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8" name="Google Shape;768;p110"/>
          <p:cNvSpPr/>
          <p:nvPr/>
        </p:nvSpPr>
        <p:spPr>
          <a:xfrm>
            <a:off x="0" y="756212"/>
            <a:ext cx="9141121" cy="4387238"/>
          </a:xfrm>
          <a:custGeom>
            <a:rect b="b" l="l" r="r" t="t"/>
            <a:pathLst>
              <a:path extrusionOk="0" h="4836795" w="10080625">
                <a:moveTo>
                  <a:pt x="10080000" y="0"/>
                </a:moveTo>
                <a:lnTo>
                  <a:pt x="0" y="3668733"/>
                </a:lnTo>
                <a:lnTo>
                  <a:pt x="70" y="4836273"/>
                </a:lnTo>
                <a:lnTo>
                  <a:pt x="10080041" y="4836413"/>
                </a:lnTo>
                <a:lnTo>
                  <a:pt x="10080000" y="0"/>
                </a:lnTo>
                <a:close/>
              </a:path>
            </a:pathLst>
          </a:custGeom>
          <a:solidFill>
            <a:srgbClr val="40003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69" name="Google Shape;769;p110"/>
          <p:cNvSpPr/>
          <p:nvPr/>
        </p:nvSpPr>
        <p:spPr>
          <a:xfrm>
            <a:off x="-5" y="804360"/>
            <a:ext cx="9141121" cy="4338856"/>
          </a:xfrm>
          <a:custGeom>
            <a:rect b="b" l="l" r="r" t="t"/>
            <a:pathLst>
              <a:path extrusionOk="0" h="4783455" w="10080625">
                <a:moveTo>
                  <a:pt x="10080006" y="0"/>
                </a:moveTo>
                <a:lnTo>
                  <a:pt x="6" y="3668611"/>
                </a:lnTo>
                <a:lnTo>
                  <a:pt x="0" y="4783331"/>
                </a:lnTo>
                <a:lnTo>
                  <a:pt x="10080048" y="4783331"/>
                </a:lnTo>
                <a:lnTo>
                  <a:pt x="10080006" y="0"/>
                </a:lnTo>
                <a:close/>
              </a:path>
            </a:pathLst>
          </a:custGeom>
          <a:solidFill>
            <a:srgbClr val="42003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0" name="Google Shape;770;p110"/>
          <p:cNvSpPr/>
          <p:nvPr/>
        </p:nvSpPr>
        <p:spPr>
          <a:xfrm>
            <a:off x="0" y="852404"/>
            <a:ext cx="9141121" cy="4291050"/>
          </a:xfrm>
          <a:custGeom>
            <a:rect b="b" l="l" r="r" t="t"/>
            <a:pathLst>
              <a:path extrusionOk="0" h="4730750" w="10080625">
                <a:moveTo>
                  <a:pt x="10080000" y="0"/>
                </a:moveTo>
                <a:lnTo>
                  <a:pt x="0" y="3668962"/>
                </a:lnTo>
                <a:lnTo>
                  <a:pt x="0" y="4730364"/>
                </a:lnTo>
                <a:lnTo>
                  <a:pt x="10080041" y="4730364"/>
                </a:lnTo>
                <a:lnTo>
                  <a:pt x="10080000" y="0"/>
                </a:lnTo>
                <a:close/>
              </a:path>
            </a:pathLst>
          </a:custGeom>
          <a:solidFill>
            <a:srgbClr val="44003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1" name="Google Shape;771;p110"/>
          <p:cNvSpPr/>
          <p:nvPr/>
        </p:nvSpPr>
        <p:spPr>
          <a:xfrm>
            <a:off x="-4" y="900873"/>
            <a:ext cx="9141121" cy="4242668"/>
          </a:xfrm>
          <a:custGeom>
            <a:rect b="b" l="l" r="r" t="t"/>
            <a:pathLst>
              <a:path extrusionOk="0" h="4677410" w="10080625">
                <a:moveTo>
                  <a:pt x="10080004" y="0"/>
                </a:moveTo>
                <a:lnTo>
                  <a:pt x="4" y="3668623"/>
                </a:lnTo>
                <a:lnTo>
                  <a:pt x="0" y="4676928"/>
                </a:lnTo>
                <a:lnTo>
                  <a:pt x="10080046" y="4676928"/>
                </a:lnTo>
                <a:lnTo>
                  <a:pt x="10080004" y="0"/>
                </a:lnTo>
                <a:close/>
              </a:path>
            </a:pathLst>
          </a:custGeom>
          <a:solidFill>
            <a:srgbClr val="46003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2" name="Google Shape;772;p110"/>
          <p:cNvSpPr/>
          <p:nvPr/>
        </p:nvSpPr>
        <p:spPr>
          <a:xfrm>
            <a:off x="-77" y="948907"/>
            <a:ext cx="9141121" cy="4194285"/>
          </a:xfrm>
          <a:custGeom>
            <a:rect b="b" l="l" r="r" t="t"/>
            <a:pathLst>
              <a:path extrusionOk="0" h="4624070" w="10080625">
                <a:moveTo>
                  <a:pt x="10080085" y="0"/>
                </a:moveTo>
                <a:lnTo>
                  <a:pt x="85" y="3668623"/>
                </a:lnTo>
                <a:lnTo>
                  <a:pt x="0" y="4623972"/>
                </a:lnTo>
                <a:lnTo>
                  <a:pt x="10080126" y="4623972"/>
                </a:lnTo>
                <a:lnTo>
                  <a:pt x="10080085" y="0"/>
                </a:lnTo>
                <a:close/>
              </a:path>
            </a:pathLst>
          </a:custGeom>
          <a:solidFill>
            <a:srgbClr val="48003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3" name="Google Shape;773;p110"/>
          <p:cNvSpPr/>
          <p:nvPr/>
        </p:nvSpPr>
        <p:spPr>
          <a:xfrm>
            <a:off x="0" y="996960"/>
            <a:ext cx="9141121" cy="4146479"/>
          </a:xfrm>
          <a:custGeom>
            <a:rect b="b" l="l" r="r" t="t"/>
            <a:pathLst>
              <a:path extrusionOk="0" h="4571365" w="10080625">
                <a:moveTo>
                  <a:pt x="10080000" y="0"/>
                </a:moveTo>
                <a:lnTo>
                  <a:pt x="0" y="3669079"/>
                </a:lnTo>
                <a:lnTo>
                  <a:pt x="1" y="4570995"/>
                </a:lnTo>
                <a:lnTo>
                  <a:pt x="10080041" y="4570995"/>
                </a:lnTo>
                <a:lnTo>
                  <a:pt x="10080000" y="0"/>
                </a:lnTo>
                <a:close/>
              </a:path>
            </a:pathLst>
          </a:custGeom>
          <a:solidFill>
            <a:srgbClr val="4A004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4" name="Google Shape;774;p110"/>
          <p:cNvSpPr/>
          <p:nvPr/>
        </p:nvSpPr>
        <p:spPr>
          <a:xfrm>
            <a:off x="-73" y="1045420"/>
            <a:ext cx="9141121" cy="4098097"/>
          </a:xfrm>
          <a:custGeom>
            <a:rect b="b" l="l" r="r" t="t"/>
            <a:pathLst>
              <a:path extrusionOk="0" h="4518025" w="10080625">
                <a:moveTo>
                  <a:pt x="10080081" y="0"/>
                </a:moveTo>
                <a:lnTo>
                  <a:pt x="81" y="3668623"/>
                </a:lnTo>
                <a:lnTo>
                  <a:pt x="0" y="4517570"/>
                </a:lnTo>
                <a:lnTo>
                  <a:pt x="10080123" y="4517570"/>
                </a:lnTo>
                <a:lnTo>
                  <a:pt x="10080081" y="0"/>
                </a:lnTo>
                <a:close/>
              </a:path>
            </a:pathLst>
          </a:custGeom>
          <a:solidFill>
            <a:srgbClr val="4C004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5" name="Google Shape;775;p110"/>
          <p:cNvSpPr/>
          <p:nvPr/>
        </p:nvSpPr>
        <p:spPr>
          <a:xfrm>
            <a:off x="0" y="1093475"/>
            <a:ext cx="9141121" cy="4049714"/>
          </a:xfrm>
          <a:custGeom>
            <a:rect b="b" l="l" r="r" t="t"/>
            <a:pathLst>
              <a:path extrusionOk="0" h="4464685" w="10080625">
                <a:moveTo>
                  <a:pt x="10080000" y="0"/>
                </a:moveTo>
                <a:lnTo>
                  <a:pt x="0" y="3669091"/>
                </a:lnTo>
                <a:lnTo>
                  <a:pt x="4" y="4464591"/>
                </a:lnTo>
                <a:lnTo>
                  <a:pt x="10080041" y="4464591"/>
                </a:lnTo>
                <a:lnTo>
                  <a:pt x="10080000" y="0"/>
                </a:lnTo>
                <a:close/>
              </a:path>
            </a:pathLst>
          </a:custGeom>
          <a:solidFill>
            <a:srgbClr val="4E004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6" name="Google Shape;776;p110"/>
          <p:cNvSpPr/>
          <p:nvPr/>
        </p:nvSpPr>
        <p:spPr>
          <a:xfrm>
            <a:off x="-73" y="1141634"/>
            <a:ext cx="9141121" cy="4001908"/>
          </a:xfrm>
          <a:custGeom>
            <a:rect b="b" l="l" r="r" t="t"/>
            <a:pathLst>
              <a:path extrusionOk="0" h="4411980" w="10080625">
                <a:moveTo>
                  <a:pt x="10080080" y="0"/>
                </a:moveTo>
                <a:lnTo>
                  <a:pt x="80" y="3668957"/>
                </a:lnTo>
                <a:lnTo>
                  <a:pt x="0" y="4411497"/>
                </a:lnTo>
                <a:lnTo>
                  <a:pt x="10080122" y="4411497"/>
                </a:lnTo>
                <a:lnTo>
                  <a:pt x="10080080" y="0"/>
                </a:lnTo>
                <a:close/>
              </a:path>
            </a:pathLst>
          </a:custGeom>
          <a:solidFill>
            <a:srgbClr val="50004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7" name="Google Shape;777;p110"/>
          <p:cNvSpPr/>
          <p:nvPr/>
        </p:nvSpPr>
        <p:spPr>
          <a:xfrm>
            <a:off x="0" y="1189983"/>
            <a:ext cx="9141121" cy="3953526"/>
          </a:xfrm>
          <a:custGeom>
            <a:rect b="b" l="l" r="r" t="t"/>
            <a:pathLst>
              <a:path extrusionOk="0" h="4358640" w="10080625">
                <a:moveTo>
                  <a:pt x="10080000" y="0"/>
                </a:moveTo>
                <a:lnTo>
                  <a:pt x="0" y="3668749"/>
                </a:lnTo>
                <a:lnTo>
                  <a:pt x="106" y="4358041"/>
                </a:lnTo>
                <a:lnTo>
                  <a:pt x="10080041" y="4358194"/>
                </a:lnTo>
                <a:lnTo>
                  <a:pt x="10080000" y="0"/>
                </a:lnTo>
                <a:close/>
              </a:path>
            </a:pathLst>
          </a:custGeom>
          <a:solidFill>
            <a:srgbClr val="52004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8" name="Google Shape;778;p110"/>
          <p:cNvSpPr/>
          <p:nvPr/>
        </p:nvSpPr>
        <p:spPr>
          <a:xfrm>
            <a:off x="-69" y="1238147"/>
            <a:ext cx="9141121" cy="3905143"/>
          </a:xfrm>
          <a:custGeom>
            <a:rect b="b" l="l" r="r" t="t"/>
            <a:pathLst>
              <a:path extrusionOk="0" h="4305300" w="10080625">
                <a:moveTo>
                  <a:pt x="10080076" y="0"/>
                </a:moveTo>
                <a:lnTo>
                  <a:pt x="76" y="3668957"/>
                </a:lnTo>
                <a:lnTo>
                  <a:pt x="0" y="4305094"/>
                </a:lnTo>
                <a:lnTo>
                  <a:pt x="10080118" y="4305094"/>
                </a:lnTo>
                <a:lnTo>
                  <a:pt x="10080076" y="0"/>
                </a:lnTo>
                <a:close/>
              </a:path>
            </a:pathLst>
          </a:custGeom>
          <a:solidFill>
            <a:srgbClr val="54004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79" name="Google Shape;779;p110"/>
          <p:cNvSpPr/>
          <p:nvPr/>
        </p:nvSpPr>
        <p:spPr>
          <a:xfrm>
            <a:off x="0" y="1286496"/>
            <a:ext cx="9141121" cy="3856761"/>
          </a:xfrm>
          <a:custGeom>
            <a:rect b="b" l="l" r="r" t="t"/>
            <a:pathLst>
              <a:path extrusionOk="0" h="4251960" w="10080625">
                <a:moveTo>
                  <a:pt x="10080000" y="0"/>
                </a:moveTo>
                <a:lnTo>
                  <a:pt x="0" y="3668749"/>
                </a:lnTo>
                <a:lnTo>
                  <a:pt x="115" y="4251635"/>
                </a:lnTo>
                <a:lnTo>
                  <a:pt x="10080041" y="4251791"/>
                </a:lnTo>
                <a:lnTo>
                  <a:pt x="10080000" y="0"/>
                </a:lnTo>
                <a:close/>
              </a:path>
            </a:pathLst>
          </a:custGeom>
          <a:solidFill>
            <a:srgbClr val="56004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0" name="Google Shape;780;p110"/>
          <p:cNvSpPr/>
          <p:nvPr/>
        </p:nvSpPr>
        <p:spPr>
          <a:xfrm>
            <a:off x="0" y="1334647"/>
            <a:ext cx="9141121" cy="3808955"/>
          </a:xfrm>
          <a:custGeom>
            <a:rect b="b" l="l" r="r" t="t"/>
            <a:pathLst>
              <a:path extrusionOk="0" h="4199255" w="10080625">
                <a:moveTo>
                  <a:pt x="10080000" y="0"/>
                </a:moveTo>
                <a:lnTo>
                  <a:pt x="0" y="3668623"/>
                </a:lnTo>
                <a:lnTo>
                  <a:pt x="27" y="4198707"/>
                </a:lnTo>
                <a:lnTo>
                  <a:pt x="10080041" y="4198707"/>
                </a:lnTo>
                <a:lnTo>
                  <a:pt x="10080000" y="0"/>
                </a:lnTo>
                <a:close/>
              </a:path>
            </a:pathLst>
          </a:custGeom>
          <a:solidFill>
            <a:srgbClr val="58004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1" name="Google Shape;781;p110"/>
          <p:cNvSpPr/>
          <p:nvPr/>
        </p:nvSpPr>
        <p:spPr>
          <a:xfrm>
            <a:off x="0" y="1382696"/>
            <a:ext cx="9141121" cy="3760572"/>
          </a:xfrm>
          <a:custGeom>
            <a:rect b="b" l="l" r="r" t="t"/>
            <a:pathLst>
              <a:path extrusionOk="0" h="4145915" w="10080625">
                <a:moveTo>
                  <a:pt x="10080000" y="0"/>
                </a:moveTo>
                <a:lnTo>
                  <a:pt x="0" y="3668969"/>
                </a:lnTo>
                <a:lnTo>
                  <a:pt x="0" y="4145734"/>
                </a:lnTo>
                <a:lnTo>
                  <a:pt x="10080041" y="4145734"/>
                </a:lnTo>
                <a:lnTo>
                  <a:pt x="10080000" y="0"/>
                </a:lnTo>
                <a:close/>
              </a:path>
            </a:pathLst>
          </a:custGeom>
          <a:solidFill>
            <a:srgbClr val="5A004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2" name="Google Shape;782;p110"/>
          <p:cNvSpPr/>
          <p:nvPr/>
        </p:nvSpPr>
        <p:spPr>
          <a:xfrm>
            <a:off x="0" y="1431059"/>
            <a:ext cx="9141121" cy="3712190"/>
          </a:xfrm>
          <a:custGeom>
            <a:rect b="b" l="l" r="r" t="t"/>
            <a:pathLst>
              <a:path extrusionOk="0" h="4092575" w="10080625">
                <a:moveTo>
                  <a:pt x="10080000" y="0"/>
                </a:moveTo>
                <a:lnTo>
                  <a:pt x="0" y="3668745"/>
                </a:lnTo>
                <a:lnTo>
                  <a:pt x="31" y="4092415"/>
                </a:lnTo>
                <a:lnTo>
                  <a:pt x="10080041" y="4092415"/>
                </a:lnTo>
                <a:lnTo>
                  <a:pt x="10080000" y="0"/>
                </a:lnTo>
                <a:close/>
              </a:path>
            </a:pathLst>
          </a:custGeom>
          <a:solidFill>
            <a:srgbClr val="5C004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3" name="Google Shape;783;p110"/>
          <p:cNvSpPr/>
          <p:nvPr/>
        </p:nvSpPr>
        <p:spPr>
          <a:xfrm>
            <a:off x="-54" y="1479205"/>
            <a:ext cx="9141121" cy="3664384"/>
          </a:xfrm>
          <a:custGeom>
            <a:rect b="b" l="l" r="r" t="t"/>
            <a:pathLst>
              <a:path extrusionOk="0" h="4039870" w="10080625">
                <a:moveTo>
                  <a:pt x="10080061" y="0"/>
                </a:moveTo>
                <a:lnTo>
                  <a:pt x="60" y="3668623"/>
                </a:lnTo>
                <a:lnTo>
                  <a:pt x="0" y="4039336"/>
                </a:lnTo>
                <a:lnTo>
                  <a:pt x="10080102" y="4039336"/>
                </a:lnTo>
                <a:lnTo>
                  <a:pt x="10080061" y="0"/>
                </a:lnTo>
                <a:close/>
              </a:path>
            </a:pathLst>
          </a:custGeom>
          <a:solidFill>
            <a:srgbClr val="5E004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4" name="Google Shape;784;p110"/>
          <p:cNvSpPr/>
          <p:nvPr/>
        </p:nvSpPr>
        <p:spPr>
          <a:xfrm>
            <a:off x="0" y="1527265"/>
            <a:ext cx="9141121" cy="3616001"/>
          </a:xfrm>
          <a:custGeom>
            <a:rect b="b" l="l" r="r" t="t"/>
            <a:pathLst>
              <a:path extrusionOk="0" h="3986529" w="10080625">
                <a:moveTo>
                  <a:pt x="10080000" y="0"/>
                </a:moveTo>
                <a:lnTo>
                  <a:pt x="0" y="3669079"/>
                </a:lnTo>
                <a:lnTo>
                  <a:pt x="38" y="3986222"/>
                </a:lnTo>
                <a:lnTo>
                  <a:pt x="10080041" y="3986350"/>
                </a:lnTo>
                <a:lnTo>
                  <a:pt x="10080000" y="0"/>
                </a:lnTo>
                <a:close/>
              </a:path>
            </a:pathLst>
          </a:custGeom>
          <a:solidFill>
            <a:srgbClr val="60004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5" name="Google Shape;785;p110"/>
          <p:cNvSpPr/>
          <p:nvPr/>
        </p:nvSpPr>
        <p:spPr>
          <a:xfrm>
            <a:off x="-50" y="1575718"/>
            <a:ext cx="9141121" cy="3567619"/>
          </a:xfrm>
          <a:custGeom>
            <a:rect b="b" l="l" r="r" t="t"/>
            <a:pathLst>
              <a:path extrusionOk="0" h="3933190" w="10080625">
                <a:moveTo>
                  <a:pt x="10080055" y="0"/>
                </a:moveTo>
                <a:lnTo>
                  <a:pt x="55" y="3668623"/>
                </a:lnTo>
                <a:lnTo>
                  <a:pt x="0" y="3932933"/>
                </a:lnTo>
                <a:lnTo>
                  <a:pt x="10080097" y="3932933"/>
                </a:lnTo>
                <a:lnTo>
                  <a:pt x="10080055" y="0"/>
                </a:lnTo>
                <a:close/>
              </a:path>
            </a:pathLst>
          </a:custGeom>
          <a:solidFill>
            <a:srgbClr val="6200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6" name="Google Shape;786;p110"/>
          <p:cNvSpPr/>
          <p:nvPr/>
        </p:nvSpPr>
        <p:spPr>
          <a:xfrm>
            <a:off x="0" y="1623776"/>
            <a:ext cx="9141121" cy="3519813"/>
          </a:xfrm>
          <a:custGeom>
            <a:rect b="b" l="l" r="r" t="t"/>
            <a:pathLst>
              <a:path extrusionOk="0" h="3880485" w="10080625">
                <a:moveTo>
                  <a:pt x="10080000" y="0"/>
                </a:moveTo>
                <a:lnTo>
                  <a:pt x="0" y="3669095"/>
                </a:lnTo>
                <a:lnTo>
                  <a:pt x="42" y="3879820"/>
                </a:lnTo>
                <a:lnTo>
                  <a:pt x="10080041" y="3879950"/>
                </a:lnTo>
                <a:lnTo>
                  <a:pt x="10080000" y="0"/>
                </a:lnTo>
                <a:close/>
              </a:path>
            </a:pathLst>
          </a:custGeom>
          <a:solidFill>
            <a:srgbClr val="6400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7" name="Google Shape;787;p110"/>
          <p:cNvSpPr/>
          <p:nvPr/>
        </p:nvSpPr>
        <p:spPr>
          <a:xfrm>
            <a:off x="-49" y="1671926"/>
            <a:ext cx="9141121" cy="3471431"/>
          </a:xfrm>
          <a:custGeom>
            <a:rect b="b" l="l" r="r" t="t"/>
            <a:pathLst>
              <a:path extrusionOk="0" h="3827145" w="10080625">
                <a:moveTo>
                  <a:pt x="10080054" y="0"/>
                </a:moveTo>
                <a:lnTo>
                  <a:pt x="54" y="3668969"/>
                </a:lnTo>
                <a:lnTo>
                  <a:pt x="0" y="3826867"/>
                </a:lnTo>
                <a:lnTo>
                  <a:pt x="10080096" y="3826867"/>
                </a:lnTo>
                <a:lnTo>
                  <a:pt x="10080054" y="0"/>
                </a:lnTo>
                <a:close/>
              </a:path>
            </a:pathLst>
          </a:custGeom>
          <a:solidFill>
            <a:srgbClr val="6600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8" name="Google Shape;788;p110"/>
          <p:cNvSpPr/>
          <p:nvPr/>
        </p:nvSpPr>
        <p:spPr>
          <a:xfrm>
            <a:off x="0" y="1720283"/>
            <a:ext cx="9141121" cy="3423047"/>
          </a:xfrm>
          <a:custGeom>
            <a:rect b="b" l="l" r="r" t="t"/>
            <a:pathLst>
              <a:path extrusionOk="0" h="3773804" w="10080625">
                <a:moveTo>
                  <a:pt x="10080000" y="0"/>
                </a:moveTo>
                <a:lnTo>
                  <a:pt x="0" y="3668749"/>
                </a:lnTo>
                <a:lnTo>
                  <a:pt x="0" y="3772936"/>
                </a:lnTo>
                <a:lnTo>
                  <a:pt x="225" y="3773555"/>
                </a:lnTo>
                <a:lnTo>
                  <a:pt x="10080041" y="3773555"/>
                </a:lnTo>
                <a:lnTo>
                  <a:pt x="10080000" y="0"/>
                </a:lnTo>
                <a:close/>
              </a:path>
            </a:pathLst>
          </a:custGeom>
          <a:solidFill>
            <a:srgbClr val="68004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89" name="Google Shape;789;p110"/>
          <p:cNvSpPr/>
          <p:nvPr/>
        </p:nvSpPr>
        <p:spPr>
          <a:xfrm>
            <a:off x="-44" y="1768450"/>
            <a:ext cx="9141121" cy="3374666"/>
          </a:xfrm>
          <a:custGeom>
            <a:rect b="b" l="l" r="r" t="t"/>
            <a:pathLst>
              <a:path extrusionOk="0" h="3720465" w="10080625">
                <a:moveTo>
                  <a:pt x="10080049" y="0"/>
                </a:moveTo>
                <a:lnTo>
                  <a:pt x="48" y="3668957"/>
                </a:lnTo>
                <a:lnTo>
                  <a:pt x="0" y="3720451"/>
                </a:lnTo>
                <a:lnTo>
                  <a:pt x="10080090" y="3720451"/>
                </a:lnTo>
                <a:lnTo>
                  <a:pt x="10080049" y="0"/>
                </a:lnTo>
                <a:close/>
              </a:path>
            </a:pathLst>
          </a:custGeom>
          <a:solidFill>
            <a:srgbClr val="6A004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0" name="Google Shape;790;p110"/>
          <p:cNvSpPr/>
          <p:nvPr/>
        </p:nvSpPr>
        <p:spPr>
          <a:xfrm>
            <a:off x="3644" y="1816788"/>
            <a:ext cx="9137090" cy="3326860"/>
          </a:xfrm>
          <a:custGeom>
            <a:rect b="b" l="l" r="r" t="t"/>
            <a:pathLst>
              <a:path extrusionOk="0" h="3667760" w="10076180">
                <a:moveTo>
                  <a:pt x="10075980" y="0"/>
                </a:moveTo>
                <a:lnTo>
                  <a:pt x="0" y="3667160"/>
                </a:lnTo>
                <a:lnTo>
                  <a:pt x="10076022" y="3667160"/>
                </a:lnTo>
                <a:lnTo>
                  <a:pt x="10075980" y="0"/>
                </a:lnTo>
                <a:close/>
              </a:path>
            </a:pathLst>
          </a:custGeom>
          <a:solidFill>
            <a:srgbClr val="6C004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1" name="Google Shape;791;p110"/>
          <p:cNvSpPr/>
          <p:nvPr/>
        </p:nvSpPr>
        <p:spPr>
          <a:xfrm>
            <a:off x="135918" y="1864834"/>
            <a:ext cx="9005228" cy="3278477"/>
          </a:xfrm>
          <a:custGeom>
            <a:rect b="b" l="l" r="r" t="t"/>
            <a:pathLst>
              <a:path extrusionOk="0" h="3614420" w="9930765">
                <a:moveTo>
                  <a:pt x="9930112" y="0"/>
                </a:moveTo>
                <a:lnTo>
                  <a:pt x="0" y="3614191"/>
                </a:lnTo>
                <a:lnTo>
                  <a:pt x="9930154" y="3614191"/>
                </a:lnTo>
                <a:lnTo>
                  <a:pt x="9930112" y="0"/>
                </a:lnTo>
                <a:close/>
              </a:path>
            </a:pathLst>
          </a:custGeom>
          <a:solidFill>
            <a:srgbClr val="6E004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2" name="Google Shape;792;p110"/>
          <p:cNvSpPr/>
          <p:nvPr/>
        </p:nvSpPr>
        <p:spPr>
          <a:xfrm>
            <a:off x="268759" y="1913000"/>
            <a:ext cx="8872214" cy="3230671"/>
          </a:xfrm>
          <a:custGeom>
            <a:rect b="b" l="l" r="r" t="t"/>
            <a:pathLst>
              <a:path extrusionOk="0" h="3561715" w="9784080">
                <a:moveTo>
                  <a:pt x="9783617" y="0"/>
                </a:moveTo>
                <a:lnTo>
                  <a:pt x="0" y="3561090"/>
                </a:lnTo>
                <a:lnTo>
                  <a:pt x="9783659" y="3561090"/>
                </a:lnTo>
                <a:lnTo>
                  <a:pt x="9783617" y="0"/>
                </a:lnTo>
                <a:close/>
              </a:path>
            </a:pathLst>
          </a:custGeom>
          <a:solidFill>
            <a:srgbClr val="70004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3" name="Google Shape;793;p110"/>
          <p:cNvSpPr/>
          <p:nvPr/>
        </p:nvSpPr>
        <p:spPr>
          <a:xfrm>
            <a:off x="401047" y="1961355"/>
            <a:ext cx="8739775" cy="3182289"/>
          </a:xfrm>
          <a:custGeom>
            <a:rect b="b" l="l" r="r" t="t"/>
            <a:pathLst>
              <a:path extrusionOk="0" h="3508375" w="9638030">
                <a:moveTo>
                  <a:pt x="9637734" y="0"/>
                </a:moveTo>
                <a:lnTo>
                  <a:pt x="0" y="3507781"/>
                </a:lnTo>
                <a:lnTo>
                  <a:pt x="9637775" y="3507781"/>
                </a:lnTo>
                <a:lnTo>
                  <a:pt x="9637734" y="0"/>
                </a:lnTo>
                <a:close/>
              </a:path>
            </a:pathLst>
          </a:custGeom>
          <a:solidFill>
            <a:srgbClr val="72004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4" name="Google Shape;794;p110"/>
          <p:cNvSpPr/>
          <p:nvPr/>
        </p:nvSpPr>
        <p:spPr>
          <a:xfrm>
            <a:off x="533002" y="2009502"/>
            <a:ext cx="8607913" cy="3133906"/>
          </a:xfrm>
          <a:custGeom>
            <a:rect b="b" l="l" r="r" t="t"/>
            <a:pathLst>
              <a:path extrusionOk="0" h="3455035" w="9492615">
                <a:moveTo>
                  <a:pt x="9492216" y="0"/>
                </a:moveTo>
                <a:lnTo>
                  <a:pt x="0" y="3454699"/>
                </a:lnTo>
                <a:lnTo>
                  <a:pt x="9492258" y="3454699"/>
                </a:lnTo>
                <a:lnTo>
                  <a:pt x="9492216" y="0"/>
                </a:lnTo>
                <a:close/>
              </a:path>
            </a:pathLst>
          </a:custGeom>
          <a:solidFill>
            <a:srgbClr val="74004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5" name="Google Shape;795;p110"/>
          <p:cNvSpPr/>
          <p:nvPr/>
        </p:nvSpPr>
        <p:spPr>
          <a:xfrm>
            <a:off x="666092" y="2057567"/>
            <a:ext cx="8474899" cy="3086099"/>
          </a:xfrm>
          <a:custGeom>
            <a:rect b="b" l="l" r="r" t="t"/>
            <a:pathLst>
              <a:path extrusionOk="0" h="3402329" w="9345930">
                <a:moveTo>
                  <a:pt x="9345448" y="0"/>
                </a:moveTo>
                <a:lnTo>
                  <a:pt x="0" y="3401709"/>
                </a:lnTo>
                <a:lnTo>
                  <a:pt x="9345490" y="3401709"/>
                </a:lnTo>
                <a:lnTo>
                  <a:pt x="9345448" y="0"/>
                </a:lnTo>
                <a:close/>
              </a:path>
            </a:pathLst>
          </a:custGeom>
          <a:solidFill>
            <a:srgbClr val="76004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6" name="Google Shape;796;p110"/>
          <p:cNvSpPr/>
          <p:nvPr/>
        </p:nvSpPr>
        <p:spPr>
          <a:xfrm>
            <a:off x="798108" y="2106015"/>
            <a:ext cx="8343036" cy="3037141"/>
          </a:xfrm>
          <a:custGeom>
            <a:rect b="b" l="l" r="r" t="t"/>
            <a:pathLst>
              <a:path extrusionOk="0" h="3348354" w="9200515">
                <a:moveTo>
                  <a:pt x="9199863" y="0"/>
                </a:moveTo>
                <a:lnTo>
                  <a:pt x="0" y="3348297"/>
                </a:lnTo>
                <a:lnTo>
                  <a:pt x="9199905" y="3348297"/>
                </a:lnTo>
                <a:lnTo>
                  <a:pt x="9199863" y="0"/>
                </a:lnTo>
                <a:close/>
              </a:path>
            </a:pathLst>
          </a:custGeom>
          <a:solidFill>
            <a:srgbClr val="78004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7" name="Google Shape;797;p110"/>
          <p:cNvSpPr/>
          <p:nvPr/>
        </p:nvSpPr>
        <p:spPr>
          <a:xfrm>
            <a:off x="931169" y="2154081"/>
            <a:ext cx="8209446" cy="2989335"/>
          </a:xfrm>
          <a:custGeom>
            <a:rect b="b" l="l" r="r" t="t"/>
            <a:pathLst>
              <a:path extrusionOk="0" h="3295650" w="9053195">
                <a:moveTo>
                  <a:pt x="9053128" y="0"/>
                </a:moveTo>
                <a:lnTo>
                  <a:pt x="0" y="3295306"/>
                </a:lnTo>
                <a:lnTo>
                  <a:pt x="9053169" y="3295306"/>
                </a:lnTo>
                <a:lnTo>
                  <a:pt x="9053128" y="0"/>
                </a:lnTo>
                <a:close/>
              </a:path>
            </a:pathLst>
          </a:custGeom>
          <a:solidFill>
            <a:srgbClr val="7A004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8" name="Google Shape;798;p110"/>
          <p:cNvSpPr/>
          <p:nvPr/>
        </p:nvSpPr>
        <p:spPr>
          <a:xfrm>
            <a:off x="1063129" y="2202229"/>
            <a:ext cx="8077584" cy="2940953"/>
          </a:xfrm>
          <a:custGeom>
            <a:rect b="b" l="l" r="r" t="t"/>
            <a:pathLst>
              <a:path extrusionOk="0" h="3242310" w="8907780">
                <a:moveTo>
                  <a:pt x="8907604" y="0"/>
                </a:moveTo>
                <a:lnTo>
                  <a:pt x="0" y="3242224"/>
                </a:lnTo>
                <a:lnTo>
                  <a:pt x="8907646" y="3242224"/>
                </a:lnTo>
                <a:lnTo>
                  <a:pt x="8907604" y="0"/>
                </a:lnTo>
                <a:close/>
              </a:path>
            </a:pathLst>
          </a:custGeom>
          <a:solidFill>
            <a:srgbClr val="7C004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799" name="Google Shape;799;p110"/>
          <p:cNvSpPr/>
          <p:nvPr/>
        </p:nvSpPr>
        <p:spPr>
          <a:xfrm>
            <a:off x="1195161" y="2250573"/>
            <a:ext cx="7945721" cy="2892571"/>
          </a:xfrm>
          <a:custGeom>
            <a:rect b="b" l="l" r="r" t="t"/>
            <a:pathLst>
              <a:path extrusionOk="0" h="3188970" w="8762365">
                <a:moveTo>
                  <a:pt x="8762003" y="0"/>
                </a:moveTo>
                <a:lnTo>
                  <a:pt x="0" y="3188927"/>
                </a:lnTo>
                <a:lnTo>
                  <a:pt x="8762044" y="3188927"/>
                </a:lnTo>
                <a:lnTo>
                  <a:pt x="8762003" y="0"/>
                </a:lnTo>
                <a:close/>
              </a:path>
            </a:pathLst>
          </a:custGeom>
          <a:solidFill>
            <a:srgbClr val="7E004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0" name="Google Shape;800;p110"/>
          <p:cNvSpPr/>
          <p:nvPr/>
        </p:nvSpPr>
        <p:spPr>
          <a:xfrm>
            <a:off x="1328245" y="2298754"/>
            <a:ext cx="7812707" cy="2844764"/>
          </a:xfrm>
          <a:custGeom>
            <a:rect b="b" l="l" r="r" t="t"/>
            <a:pathLst>
              <a:path extrusionOk="0" h="3136265" w="8615680">
                <a:moveTo>
                  <a:pt x="8615240" y="0"/>
                </a:moveTo>
                <a:lnTo>
                  <a:pt x="0" y="3135808"/>
                </a:lnTo>
                <a:lnTo>
                  <a:pt x="8615282" y="3135808"/>
                </a:lnTo>
                <a:lnTo>
                  <a:pt x="8615240" y="0"/>
                </a:lnTo>
                <a:close/>
              </a:path>
            </a:pathLst>
          </a:custGeom>
          <a:solidFill>
            <a:srgbClr val="80004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1" name="Google Shape;801;p110"/>
          <p:cNvSpPr/>
          <p:nvPr/>
        </p:nvSpPr>
        <p:spPr>
          <a:xfrm>
            <a:off x="1460295" y="2347086"/>
            <a:ext cx="7680845" cy="2796382"/>
          </a:xfrm>
          <a:custGeom>
            <a:rect b="b" l="l" r="r" t="t"/>
            <a:pathLst>
              <a:path extrusionOk="0" h="3082925" w="8470265">
                <a:moveTo>
                  <a:pt x="8469618" y="0"/>
                </a:moveTo>
                <a:lnTo>
                  <a:pt x="0" y="3082524"/>
                </a:lnTo>
                <a:lnTo>
                  <a:pt x="8469660" y="3082524"/>
                </a:lnTo>
                <a:lnTo>
                  <a:pt x="8469618" y="0"/>
                </a:lnTo>
                <a:close/>
              </a:path>
            </a:pathLst>
          </a:custGeom>
          <a:solidFill>
            <a:srgbClr val="82004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2" name="Google Shape;802;p110"/>
          <p:cNvSpPr/>
          <p:nvPr/>
        </p:nvSpPr>
        <p:spPr>
          <a:xfrm>
            <a:off x="1592524" y="2395130"/>
            <a:ext cx="7548407" cy="2748000"/>
          </a:xfrm>
          <a:custGeom>
            <a:rect b="b" l="l" r="r" t="t"/>
            <a:pathLst>
              <a:path extrusionOk="0" h="3029585" w="8324215">
                <a:moveTo>
                  <a:pt x="8323799" y="0"/>
                </a:moveTo>
                <a:lnTo>
                  <a:pt x="0" y="3029557"/>
                </a:lnTo>
                <a:lnTo>
                  <a:pt x="8323841" y="3029557"/>
                </a:lnTo>
                <a:lnTo>
                  <a:pt x="8323799" y="0"/>
                </a:lnTo>
                <a:close/>
              </a:path>
            </a:pathLst>
          </a:custGeom>
          <a:solidFill>
            <a:srgbClr val="84004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3" name="Google Shape;803;p110"/>
          <p:cNvSpPr/>
          <p:nvPr/>
        </p:nvSpPr>
        <p:spPr>
          <a:xfrm>
            <a:off x="1725262" y="2443302"/>
            <a:ext cx="7415392" cy="2700194"/>
          </a:xfrm>
          <a:custGeom>
            <a:rect b="b" l="l" r="r" t="t"/>
            <a:pathLst>
              <a:path extrusionOk="0" h="2976879" w="8177530">
                <a:moveTo>
                  <a:pt x="8177418" y="0"/>
                </a:moveTo>
                <a:lnTo>
                  <a:pt x="0" y="2976448"/>
                </a:lnTo>
                <a:lnTo>
                  <a:pt x="8177460" y="2976448"/>
                </a:lnTo>
                <a:lnTo>
                  <a:pt x="8177418" y="0"/>
                </a:lnTo>
                <a:close/>
              </a:path>
            </a:pathLst>
          </a:custGeom>
          <a:solidFill>
            <a:srgbClr val="86004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4" name="Google Shape;804;p110"/>
          <p:cNvSpPr/>
          <p:nvPr/>
        </p:nvSpPr>
        <p:spPr>
          <a:xfrm>
            <a:off x="1857622" y="2491643"/>
            <a:ext cx="7283530" cy="2651811"/>
          </a:xfrm>
          <a:custGeom>
            <a:rect b="b" l="l" r="r" t="t"/>
            <a:pathLst>
              <a:path extrusionOk="0" h="2923540" w="8032115">
                <a:moveTo>
                  <a:pt x="8031455" y="0"/>
                </a:moveTo>
                <a:lnTo>
                  <a:pt x="0" y="2923154"/>
                </a:lnTo>
                <a:lnTo>
                  <a:pt x="8031497" y="2923154"/>
                </a:lnTo>
                <a:lnTo>
                  <a:pt x="8031455" y="0"/>
                </a:lnTo>
                <a:close/>
              </a:path>
            </a:pathLst>
          </a:custGeom>
          <a:solidFill>
            <a:srgbClr val="88004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5" name="Google Shape;805;p110"/>
          <p:cNvSpPr/>
          <p:nvPr/>
        </p:nvSpPr>
        <p:spPr>
          <a:xfrm>
            <a:off x="1989621" y="2539788"/>
            <a:ext cx="7151092" cy="2603429"/>
          </a:xfrm>
          <a:custGeom>
            <a:rect b="b" l="l" r="r" t="t"/>
            <a:pathLst>
              <a:path extrusionOk="0" h="2870200" w="7886065">
                <a:moveTo>
                  <a:pt x="7885889" y="0"/>
                </a:moveTo>
                <a:lnTo>
                  <a:pt x="0" y="2870075"/>
                </a:lnTo>
                <a:lnTo>
                  <a:pt x="7885931" y="2870075"/>
                </a:lnTo>
                <a:lnTo>
                  <a:pt x="7885889" y="0"/>
                </a:lnTo>
                <a:close/>
              </a:path>
            </a:pathLst>
          </a:custGeom>
          <a:solidFill>
            <a:srgbClr val="8A004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6" name="Google Shape;806;p110"/>
          <p:cNvSpPr/>
          <p:nvPr/>
        </p:nvSpPr>
        <p:spPr>
          <a:xfrm>
            <a:off x="2122581" y="2587872"/>
            <a:ext cx="7018078" cy="2555623"/>
          </a:xfrm>
          <a:custGeom>
            <a:rect b="b" l="l" r="r" t="t"/>
            <a:pathLst>
              <a:path extrusionOk="0" h="2817495" w="7739380">
                <a:moveTo>
                  <a:pt x="7739264" y="0"/>
                </a:moveTo>
                <a:lnTo>
                  <a:pt x="0" y="2817064"/>
                </a:lnTo>
                <a:lnTo>
                  <a:pt x="7739306" y="2817064"/>
                </a:lnTo>
                <a:lnTo>
                  <a:pt x="7739264" y="0"/>
                </a:lnTo>
                <a:close/>
              </a:path>
            </a:pathLst>
          </a:custGeom>
          <a:solidFill>
            <a:srgbClr val="8C004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7" name="Google Shape;807;p110"/>
          <p:cNvSpPr/>
          <p:nvPr/>
        </p:nvSpPr>
        <p:spPr>
          <a:xfrm>
            <a:off x="2254759" y="2636312"/>
            <a:ext cx="6886215" cy="2507240"/>
          </a:xfrm>
          <a:custGeom>
            <a:rect b="b" l="l" r="r" t="t"/>
            <a:pathLst>
              <a:path extrusionOk="0" h="2764154" w="7593965">
                <a:moveTo>
                  <a:pt x="7593501" y="0"/>
                </a:moveTo>
                <a:lnTo>
                  <a:pt x="0" y="2763660"/>
                </a:lnTo>
                <a:lnTo>
                  <a:pt x="7593543" y="2763660"/>
                </a:lnTo>
                <a:lnTo>
                  <a:pt x="7593501" y="0"/>
                </a:lnTo>
                <a:close/>
              </a:path>
            </a:pathLst>
          </a:custGeom>
          <a:solidFill>
            <a:srgbClr val="8E004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8" name="Google Shape;808;p110"/>
          <p:cNvSpPr/>
          <p:nvPr/>
        </p:nvSpPr>
        <p:spPr>
          <a:xfrm>
            <a:off x="2387657" y="2684386"/>
            <a:ext cx="6753201" cy="2458858"/>
          </a:xfrm>
          <a:custGeom>
            <a:rect b="b" l="l" r="r" t="t"/>
            <a:pathLst>
              <a:path extrusionOk="0" h="2710815" w="7447280">
                <a:moveTo>
                  <a:pt x="7446944" y="0"/>
                </a:moveTo>
                <a:lnTo>
                  <a:pt x="0" y="2710661"/>
                </a:lnTo>
                <a:lnTo>
                  <a:pt x="7446985" y="2710661"/>
                </a:lnTo>
                <a:lnTo>
                  <a:pt x="7446944" y="0"/>
                </a:lnTo>
                <a:close/>
              </a:path>
            </a:pathLst>
          </a:custGeom>
          <a:solidFill>
            <a:srgbClr val="90004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09" name="Google Shape;809;p110"/>
          <p:cNvSpPr/>
          <p:nvPr/>
        </p:nvSpPr>
        <p:spPr>
          <a:xfrm>
            <a:off x="2519662" y="2732532"/>
            <a:ext cx="6621339" cy="2411052"/>
          </a:xfrm>
          <a:custGeom>
            <a:rect b="b" l="l" r="r" t="t"/>
            <a:pathLst>
              <a:path extrusionOk="0" h="2658110" w="7301865">
                <a:moveTo>
                  <a:pt x="7301372" y="0"/>
                </a:moveTo>
                <a:lnTo>
                  <a:pt x="0" y="2657582"/>
                </a:lnTo>
                <a:lnTo>
                  <a:pt x="7301413" y="2657582"/>
                </a:lnTo>
                <a:lnTo>
                  <a:pt x="7301372" y="0"/>
                </a:lnTo>
                <a:close/>
              </a:path>
            </a:pathLst>
          </a:custGeom>
          <a:solidFill>
            <a:srgbClr val="92004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0" name="Google Shape;810;p110"/>
          <p:cNvSpPr/>
          <p:nvPr/>
        </p:nvSpPr>
        <p:spPr>
          <a:xfrm>
            <a:off x="2651808" y="2780860"/>
            <a:ext cx="6488900" cy="2362669"/>
          </a:xfrm>
          <a:custGeom>
            <a:rect b="b" l="l" r="r" t="t"/>
            <a:pathLst>
              <a:path extrusionOk="0" h="2604770" w="7155815">
                <a:moveTo>
                  <a:pt x="7155644" y="0"/>
                </a:moveTo>
                <a:lnTo>
                  <a:pt x="0" y="2604302"/>
                </a:lnTo>
                <a:lnTo>
                  <a:pt x="7155686" y="2604302"/>
                </a:lnTo>
                <a:lnTo>
                  <a:pt x="7155644" y="0"/>
                </a:lnTo>
                <a:close/>
              </a:path>
            </a:pathLst>
          </a:custGeom>
          <a:solidFill>
            <a:srgbClr val="94004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1" name="Google Shape;811;p110"/>
          <p:cNvSpPr/>
          <p:nvPr/>
        </p:nvSpPr>
        <p:spPr>
          <a:xfrm>
            <a:off x="2784686" y="2828936"/>
            <a:ext cx="6356462" cy="2314287"/>
          </a:xfrm>
          <a:custGeom>
            <a:rect b="b" l="l" r="r" t="t"/>
            <a:pathLst>
              <a:path extrusionOk="0" h="2551429" w="7009765">
                <a:moveTo>
                  <a:pt x="7009109" y="0"/>
                </a:moveTo>
                <a:lnTo>
                  <a:pt x="0" y="2551299"/>
                </a:lnTo>
                <a:lnTo>
                  <a:pt x="7009151" y="2551299"/>
                </a:lnTo>
                <a:lnTo>
                  <a:pt x="7009109" y="0"/>
                </a:lnTo>
                <a:close/>
              </a:path>
            </a:pathLst>
          </a:custGeom>
          <a:solidFill>
            <a:srgbClr val="96004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2" name="Google Shape;812;p110"/>
          <p:cNvSpPr/>
          <p:nvPr/>
        </p:nvSpPr>
        <p:spPr>
          <a:xfrm>
            <a:off x="2916946" y="2877383"/>
            <a:ext cx="6224024" cy="2265905"/>
          </a:xfrm>
          <a:custGeom>
            <a:rect b="b" l="l" r="r" t="t"/>
            <a:pathLst>
              <a:path extrusionOk="0" h="2498090" w="6863715">
                <a:moveTo>
                  <a:pt x="6863256" y="0"/>
                </a:moveTo>
                <a:lnTo>
                  <a:pt x="0" y="2497887"/>
                </a:lnTo>
                <a:lnTo>
                  <a:pt x="6863298" y="2497887"/>
                </a:lnTo>
                <a:lnTo>
                  <a:pt x="6863256" y="0"/>
                </a:lnTo>
                <a:close/>
              </a:path>
            </a:pathLst>
          </a:custGeom>
          <a:solidFill>
            <a:srgbClr val="99005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3" name="Google Shape;813;p110"/>
          <p:cNvSpPr/>
          <p:nvPr/>
        </p:nvSpPr>
        <p:spPr>
          <a:xfrm>
            <a:off x="3049130" y="2925429"/>
            <a:ext cx="6091585" cy="2218098"/>
          </a:xfrm>
          <a:custGeom>
            <a:rect b="b" l="l" r="r" t="t"/>
            <a:pathLst>
              <a:path extrusionOk="0" h="2445385" w="6717665">
                <a:moveTo>
                  <a:pt x="6717486" y="0"/>
                </a:moveTo>
                <a:lnTo>
                  <a:pt x="0" y="2444918"/>
                </a:lnTo>
                <a:lnTo>
                  <a:pt x="6717528" y="2444918"/>
                </a:lnTo>
                <a:lnTo>
                  <a:pt x="6717486" y="0"/>
                </a:lnTo>
                <a:close/>
              </a:path>
            </a:pathLst>
          </a:custGeom>
          <a:solidFill>
            <a:srgbClr val="9A005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4" name="Google Shape;814;p110"/>
          <p:cNvSpPr/>
          <p:nvPr/>
        </p:nvSpPr>
        <p:spPr>
          <a:xfrm>
            <a:off x="3181796" y="2973605"/>
            <a:ext cx="5959147" cy="2169716"/>
          </a:xfrm>
          <a:custGeom>
            <a:rect b="b" l="l" r="r" t="t"/>
            <a:pathLst>
              <a:path extrusionOk="0" h="2392045" w="6571615">
                <a:moveTo>
                  <a:pt x="6571186" y="0"/>
                </a:moveTo>
                <a:lnTo>
                  <a:pt x="0" y="2391806"/>
                </a:lnTo>
                <a:lnTo>
                  <a:pt x="6571227" y="2391806"/>
                </a:lnTo>
                <a:lnTo>
                  <a:pt x="6571186" y="0"/>
                </a:lnTo>
                <a:close/>
              </a:path>
            </a:pathLst>
          </a:custGeom>
          <a:solidFill>
            <a:srgbClr val="9C005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5" name="Google Shape;815;p110"/>
          <p:cNvSpPr/>
          <p:nvPr/>
        </p:nvSpPr>
        <p:spPr>
          <a:xfrm>
            <a:off x="3314228" y="3021942"/>
            <a:ext cx="5826709" cy="2121334"/>
          </a:xfrm>
          <a:custGeom>
            <a:rect b="b" l="l" r="r" t="t"/>
            <a:pathLst>
              <a:path extrusionOk="0" h="2338704" w="6425565">
                <a:moveTo>
                  <a:pt x="6425142" y="0"/>
                </a:moveTo>
                <a:lnTo>
                  <a:pt x="0" y="2338515"/>
                </a:lnTo>
                <a:lnTo>
                  <a:pt x="6425184" y="2338515"/>
                </a:lnTo>
                <a:lnTo>
                  <a:pt x="6425142" y="0"/>
                </a:lnTo>
                <a:close/>
              </a:path>
            </a:pathLst>
          </a:custGeom>
          <a:solidFill>
            <a:srgbClr val="9E005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6" name="Google Shape;816;p110"/>
          <p:cNvSpPr/>
          <p:nvPr/>
        </p:nvSpPr>
        <p:spPr>
          <a:xfrm>
            <a:off x="3446272" y="3070086"/>
            <a:ext cx="5694846" cy="2073527"/>
          </a:xfrm>
          <a:custGeom>
            <a:rect b="b" l="l" r="r" t="t"/>
            <a:pathLst>
              <a:path extrusionOk="0" h="2286000" w="6280150">
                <a:moveTo>
                  <a:pt x="6279527" y="0"/>
                </a:moveTo>
                <a:lnTo>
                  <a:pt x="0" y="2285438"/>
                </a:lnTo>
                <a:lnTo>
                  <a:pt x="6279569" y="2285438"/>
                </a:lnTo>
                <a:lnTo>
                  <a:pt x="6279527" y="0"/>
                </a:lnTo>
                <a:close/>
              </a:path>
            </a:pathLst>
          </a:custGeom>
          <a:solidFill>
            <a:srgbClr val="A0005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7" name="Google Shape;817;p110"/>
          <p:cNvSpPr/>
          <p:nvPr/>
        </p:nvSpPr>
        <p:spPr>
          <a:xfrm>
            <a:off x="3579060" y="3118167"/>
            <a:ext cx="5561832" cy="2025145"/>
          </a:xfrm>
          <a:custGeom>
            <a:rect b="b" l="l" r="r" t="t"/>
            <a:pathLst>
              <a:path extrusionOk="0" h="2232660" w="6133465">
                <a:moveTo>
                  <a:pt x="6133092" y="0"/>
                </a:moveTo>
                <a:lnTo>
                  <a:pt x="0" y="2232430"/>
                </a:lnTo>
                <a:lnTo>
                  <a:pt x="6133133" y="2232430"/>
                </a:lnTo>
                <a:lnTo>
                  <a:pt x="6133092" y="0"/>
                </a:lnTo>
                <a:close/>
              </a:path>
            </a:pathLst>
          </a:custGeom>
          <a:solidFill>
            <a:srgbClr val="A2005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8" name="Google Shape;818;p110"/>
          <p:cNvSpPr/>
          <p:nvPr/>
        </p:nvSpPr>
        <p:spPr>
          <a:xfrm>
            <a:off x="3711410" y="3166610"/>
            <a:ext cx="5429394" cy="1976763"/>
          </a:xfrm>
          <a:custGeom>
            <a:rect b="b" l="l" r="r" t="t"/>
            <a:pathLst>
              <a:path extrusionOk="0" h="2179320" w="5987415">
                <a:moveTo>
                  <a:pt x="5987139" y="0"/>
                </a:moveTo>
                <a:lnTo>
                  <a:pt x="0" y="2179024"/>
                </a:lnTo>
                <a:lnTo>
                  <a:pt x="5987181" y="2179024"/>
                </a:lnTo>
                <a:lnTo>
                  <a:pt x="5987139" y="0"/>
                </a:lnTo>
                <a:close/>
              </a:path>
            </a:pathLst>
          </a:custGeom>
          <a:solidFill>
            <a:srgbClr val="A4005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19" name="Google Shape;819;p110"/>
          <p:cNvSpPr/>
          <p:nvPr/>
        </p:nvSpPr>
        <p:spPr>
          <a:xfrm>
            <a:off x="3843929" y="3214679"/>
            <a:ext cx="5296956" cy="1928956"/>
          </a:xfrm>
          <a:custGeom>
            <a:rect b="b" l="l" r="r" t="t"/>
            <a:pathLst>
              <a:path extrusionOk="0" h="2126615" w="5841365">
                <a:moveTo>
                  <a:pt x="5841000" y="0"/>
                </a:moveTo>
                <a:lnTo>
                  <a:pt x="0" y="2126030"/>
                </a:lnTo>
                <a:lnTo>
                  <a:pt x="5841041" y="2126030"/>
                </a:lnTo>
                <a:lnTo>
                  <a:pt x="5841000" y="0"/>
                </a:lnTo>
                <a:close/>
              </a:path>
            </a:pathLst>
          </a:custGeom>
          <a:solidFill>
            <a:srgbClr val="A6005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0" name="Google Shape;820;p110"/>
          <p:cNvSpPr/>
          <p:nvPr/>
        </p:nvSpPr>
        <p:spPr>
          <a:xfrm>
            <a:off x="3976075" y="3262726"/>
            <a:ext cx="5164517" cy="1880574"/>
          </a:xfrm>
          <a:custGeom>
            <a:rect b="b" l="l" r="r" t="t"/>
            <a:pathLst>
              <a:path extrusionOk="0" h="2073275" w="5695315">
                <a:moveTo>
                  <a:pt x="5695272" y="0"/>
                </a:moveTo>
                <a:lnTo>
                  <a:pt x="0" y="2073058"/>
                </a:lnTo>
                <a:lnTo>
                  <a:pt x="5695314" y="2073058"/>
                </a:lnTo>
                <a:lnTo>
                  <a:pt x="5695272" y="0"/>
                </a:lnTo>
                <a:close/>
              </a:path>
            </a:pathLst>
          </a:custGeom>
          <a:solidFill>
            <a:srgbClr val="A8005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1" name="Google Shape;821;p110"/>
          <p:cNvSpPr/>
          <p:nvPr/>
        </p:nvSpPr>
        <p:spPr>
          <a:xfrm>
            <a:off x="4108459" y="3311157"/>
            <a:ext cx="5032655" cy="1832192"/>
          </a:xfrm>
          <a:custGeom>
            <a:rect b="b" l="l" r="r" t="t"/>
            <a:pathLst>
              <a:path extrusionOk="0" h="2019935" w="5549900">
                <a:moveTo>
                  <a:pt x="5549283" y="0"/>
                </a:moveTo>
                <a:lnTo>
                  <a:pt x="0" y="2019665"/>
                </a:lnTo>
                <a:lnTo>
                  <a:pt x="5549324" y="2019665"/>
                </a:lnTo>
                <a:lnTo>
                  <a:pt x="5549283" y="0"/>
                </a:lnTo>
                <a:close/>
              </a:path>
            </a:pathLst>
          </a:custGeom>
          <a:solidFill>
            <a:srgbClr val="AA005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2" name="Google Shape;822;p110"/>
          <p:cNvSpPr/>
          <p:nvPr/>
        </p:nvSpPr>
        <p:spPr>
          <a:xfrm>
            <a:off x="4241152" y="3359241"/>
            <a:ext cx="4899641" cy="1784386"/>
          </a:xfrm>
          <a:custGeom>
            <a:rect b="b" l="l" r="r" t="t"/>
            <a:pathLst>
              <a:path extrusionOk="0" h="1967229" w="5403215">
                <a:moveTo>
                  <a:pt x="5402951" y="0"/>
                </a:moveTo>
                <a:lnTo>
                  <a:pt x="0" y="1966655"/>
                </a:lnTo>
                <a:lnTo>
                  <a:pt x="5402993" y="1966655"/>
                </a:lnTo>
                <a:lnTo>
                  <a:pt x="5402951" y="0"/>
                </a:lnTo>
                <a:close/>
              </a:path>
            </a:pathLst>
          </a:custGeom>
          <a:solidFill>
            <a:srgbClr val="AC005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3" name="Google Shape;823;p110"/>
          <p:cNvSpPr/>
          <p:nvPr/>
        </p:nvSpPr>
        <p:spPr>
          <a:xfrm>
            <a:off x="4373596" y="3407681"/>
            <a:ext cx="4767203" cy="1735427"/>
          </a:xfrm>
          <a:custGeom>
            <a:rect b="b" l="l" r="r" t="t"/>
            <a:pathLst>
              <a:path extrusionOk="0" h="1913254" w="5257165">
                <a:moveTo>
                  <a:pt x="5256895" y="0"/>
                </a:moveTo>
                <a:lnTo>
                  <a:pt x="0" y="1913250"/>
                </a:lnTo>
                <a:lnTo>
                  <a:pt x="5256936" y="1913250"/>
                </a:lnTo>
                <a:lnTo>
                  <a:pt x="5256895" y="0"/>
                </a:lnTo>
                <a:close/>
              </a:path>
            </a:pathLst>
          </a:custGeom>
          <a:solidFill>
            <a:srgbClr val="AE005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4" name="Google Shape;824;p110"/>
          <p:cNvSpPr/>
          <p:nvPr/>
        </p:nvSpPr>
        <p:spPr>
          <a:xfrm>
            <a:off x="4505736" y="3455728"/>
            <a:ext cx="4635340" cy="1687621"/>
          </a:xfrm>
          <a:custGeom>
            <a:rect b="b" l="l" r="r" t="t"/>
            <a:pathLst>
              <a:path extrusionOk="0" h="1860550" w="5111750">
                <a:moveTo>
                  <a:pt x="5111173" y="0"/>
                </a:moveTo>
                <a:lnTo>
                  <a:pt x="0" y="1860279"/>
                </a:lnTo>
                <a:lnTo>
                  <a:pt x="5111215" y="1860279"/>
                </a:lnTo>
                <a:lnTo>
                  <a:pt x="5111173" y="0"/>
                </a:lnTo>
                <a:close/>
              </a:path>
            </a:pathLst>
          </a:custGeom>
          <a:solidFill>
            <a:srgbClr val="B0005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5" name="Google Shape;825;p110"/>
          <p:cNvSpPr/>
          <p:nvPr/>
        </p:nvSpPr>
        <p:spPr>
          <a:xfrm>
            <a:off x="4638329" y="3503909"/>
            <a:ext cx="4502326" cy="1639239"/>
          </a:xfrm>
          <a:custGeom>
            <a:rect b="b" l="l" r="r" t="t"/>
            <a:pathLst>
              <a:path extrusionOk="0" h="1807210" w="4965065">
                <a:moveTo>
                  <a:pt x="4964953" y="0"/>
                </a:moveTo>
                <a:lnTo>
                  <a:pt x="0" y="1807163"/>
                </a:lnTo>
                <a:lnTo>
                  <a:pt x="4964995" y="1807163"/>
                </a:lnTo>
                <a:lnTo>
                  <a:pt x="4964953" y="0"/>
                </a:lnTo>
                <a:close/>
              </a:path>
            </a:pathLst>
          </a:custGeom>
          <a:solidFill>
            <a:srgbClr val="B2005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6" name="Google Shape;826;p110"/>
          <p:cNvSpPr/>
          <p:nvPr/>
        </p:nvSpPr>
        <p:spPr>
          <a:xfrm>
            <a:off x="4770828" y="3552241"/>
            <a:ext cx="4369888" cy="1591432"/>
          </a:xfrm>
          <a:custGeom>
            <a:rect b="b" l="l" r="r" t="t"/>
            <a:pathLst>
              <a:path extrusionOk="0" h="1754504" w="4819015">
                <a:moveTo>
                  <a:pt x="4818836" y="0"/>
                </a:moveTo>
                <a:lnTo>
                  <a:pt x="0" y="1753877"/>
                </a:lnTo>
                <a:lnTo>
                  <a:pt x="4818878" y="1753877"/>
                </a:lnTo>
                <a:lnTo>
                  <a:pt x="4818836" y="0"/>
                </a:lnTo>
                <a:close/>
              </a:path>
            </a:pathLst>
          </a:custGeom>
          <a:solidFill>
            <a:srgbClr val="B4005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7" name="Google Shape;827;p110"/>
          <p:cNvSpPr/>
          <p:nvPr/>
        </p:nvSpPr>
        <p:spPr>
          <a:xfrm>
            <a:off x="4902923" y="3600383"/>
            <a:ext cx="4238025" cy="1543049"/>
          </a:xfrm>
          <a:custGeom>
            <a:rect b="b" l="l" r="r" t="t"/>
            <a:pathLst>
              <a:path extrusionOk="0" h="1701164" w="4673600">
                <a:moveTo>
                  <a:pt x="4673165" y="0"/>
                </a:moveTo>
                <a:lnTo>
                  <a:pt x="0" y="1700802"/>
                </a:lnTo>
                <a:lnTo>
                  <a:pt x="4673207" y="1700802"/>
                </a:lnTo>
                <a:lnTo>
                  <a:pt x="4673165" y="0"/>
                </a:lnTo>
                <a:close/>
              </a:path>
            </a:pathLst>
          </a:custGeom>
          <a:solidFill>
            <a:srgbClr val="B6005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8" name="Google Shape;828;p110"/>
          <p:cNvSpPr/>
          <p:nvPr/>
        </p:nvSpPr>
        <p:spPr>
          <a:xfrm>
            <a:off x="5035346" y="3648457"/>
            <a:ext cx="4105587" cy="1494668"/>
          </a:xfrm>
          <a:custGeom>
            <a:rect b="b" l="l" r="r" t="t"/>
            <a:pathLst>
              <a:path extrusionOk="0" h="1647825" w="4527550">
                <a:moveTo>
                  <a:pt x="4527131" y="0"/>
                </a:moveTo>
                <a:lnTo>
                  <a:pt x="0" y="1647803"/>
                </a:lnTo>
                <a:lnTo>
                  <a:pt x="4527173" y="1647803"/>
                </a:lnTo>
                <a:lnTo>
                  <a:pt x="4527131" y="0"/>
                </a:lnTo>
                <a:close/>
              </a:path>
            </a:pathLst>
          </a:custGeom>
          <a:solidFill>
            <a:srgbClr val="B9005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29" name="Google Shape;829;p110"/>
          <p:cNvSpPr/>
          <p:nvPr/>
        </p:nvSpPr>
        <p:spPr>
          <a:xfrm>
            <a:off x="5168043" y="3696906"/>
            <a:ext cx="3972573" cy="1446285"/>
          </a:xfrm>
          <a:custGeom>
            <a:rect b="b" l="l" r="r" t="t"/>
            <a:pathLst>
              <a:path extrusionOk="0" h="1594485" w="4380865">
                <a:moveTo>
                  <a:pt x="4380796" y="0"/>
                </a:moveTo>
                <a:lnTo>
                  <a:pt x="0" y="1594389"/>
                </a:lnTo>
                <a:lnTo>
                  <a:pt x="4380838" y="1594389"/>
                </a:lnTo>
                <a:lnTo>
                  <a:pt x="4380796" y="0"/>
                </a:lnTo>
                <a:close/>
              </a:path>
            </a:pathLst>
          </a:custGeom>
          <a:solidFill>
            <a:srgbClr val="BB0056"/>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0" name="Google Shape;830;p110"/>
          <p:cNvSpPr/>
          <p:nvPr/>
        </p:nvSpPr>
        <p:spPr>
          <a:xfrm>
            <a:off x="5300462" y="3744982"/>
            <a:ext cx="3840135" cy="1398479"/>
          </a:xfrm>
          <a:custGeom>
            <a:rect b="b" l="l" r="r" t="t"/>
            <a:pathLst>
              <a:path extrusionOk="0" h="1541779" w="4234815">
                <a:moveTo>
                  <a:pt x="4234767" y="0"/>
                </a:moveTo>
                <a:lnTo>
                  <a:pt x="0" y="1541387"/>
                </a:lnTo>
                <a:lnTo>
                  <a:pt x="4234809" y="1541387"/>
                </a:lnTo>
                <a:lnTo>
                  <a:pt x="4234767" y="0"/>
                </a:lnTo>
                <a:close/>
              </a:path>
            </a:pathLst>
          </a:custGeom>
          <a:solidFill>
            <a:srgbClr val="BD005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1" name="Google Shape;831;p110"/>
          <p:cNvSpPr/>
          <p:nvPr/>
        </p:nvSpPr>
        <p:spPr>
          <a:xfrm>
            <a:off x="5432564" y="3793031"/>
            <a:ext cx="3708272" cy="1350097"/>
          </a:xfrm>
          <a:custGeom>
            <a:rect b="b" l="l" r="r" t="t"/>
            <a:pathLst>
              <a:path extrusionOk="0" h="1488439" w="4089400">
                <a:moveTo>
                  <a:pt x="4089088" y="0"/>
                </a:moveTo>
                <a:lnTo>
                  <a:pt x="0" y="1488413"/>
                </a:lnTo>
                <a:lnTo>
                  <a:pt x="4089130" y="1488413"/>
                </a:lnTo>
                <a:lnTo>
                  <a:pt x="4089088" y="0"/>
                </a:lnTo>
                <a:close/>
              </a:path>
            </a:pathLst>
          </a:custGeom>
          <a:solidFill>
            <a:srgbClr val="BF005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2" name="Google Shape;832;p110"/>
          <p:cNvSpPr/>
          <p:nvPr/>
        </p:nvSpPr>
        <p:spPr>
          <a:xfrm>
            <a:off x="5565109" y="3841454"/>
            <a:ext cx="3575834" cy="1301714"/>
          </a:xfrm>
          <a:custGeom>
            <a:rect b="b" l="l" r="r" t="t"/>
            <a:pathLst>
              <a:path extrusionOk="0" h="1435100" w="3943350">
                <a:moveTo>
                  <a:pt x="3942921" y="0"/>
                </a:moveTo>
                <a:lnTo>
                  <a:pt x="0" y="1435029"/>
                </a:lnTo>
                <a:lnTo>
                  <a:pt x="3942962" y="1435029"/>
                </a:lnTo>
                <a:lnTo>
                  <a:pt x="3942921" y="0"/>
                </a:lnTo>
                <a:close/>
              </a:path>
            </a:pathLst>
          </a:custGeom>
          <a:solidFill>
            <a:srgbClr val="C1005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3" name="Google Shape;833;p110"/>
          <p:cNvSpPr/>
          <p:nvPr/>
        </p:nvSpPr>
        <p:spPr>
          <a:xfrm>
            <a:off x="5697636" y="3889545"/>
            <a:ext cx="3443395" cy="1253908"/>
          </a:xfrm>
          <a:custGeom>
            <a:rect b="b" l="l" r="r" t="t"/>
            <a:pathLst>
              <a:path extrusionOk="0" h="1382395" w="3797300">
                <a:moveTo>
                  <a:pt x="3796774" y="0"/>
                </a:moveTo>
                <a:lnTo>
                  <a:pt x="0" y="1382010"/>
                </a:lnTo>
                <a:lnTo>
                  <a:pt x="3796815" y="1382010"/>
                </a:lnTo>
                <a:lnTo>
                  <a:pt x="3796774" y="0"/>
                </a:lnTo>
                <a:close/>
              </a:path>
            </a:pathLst>
          </a:custGeom>
          <a:solidFill>
            <a:srgbClr val="C3005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4" name="Google Shape;834;p110"/>
          <p:cNvSpPr/>
          <p:nvPr/>
        </p:nvSpPr>
        <p:spPr>
          <a:xfrm>
            <a:off x="5830215" y="3937967"/>
            <a:ext cx="3310381" cy="1205526"/>
          </a:xfrm>
          <a:custGeom>
            <a:rect b="b" l="l" r="r" t="t"/>
            <a:pathLst>
              <a:path extrusionOk="0" h="1329054" w="3650615">
                <a:moveTo>
                  <a:pt x="3650568" y="0"/>
                </a:moveTo>
                <a:lnTo>
                  <a:pt x="0" y="1328626"/>
                </a:lnTo>
                <a:lnTo>
                  <a:pt x="3650609" y="1328626"/>
                </a:lnTo>
                <a:lnTo>
                  <a:pt x="3650568" y="0"/>
                </a:lnTo>
                <a:close/>
              </a:path>
            </a:pathLst>
          </a:custGeom>
          <a:solidFill>
            <a:srgbClr val="C5005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5" name="Google Shape;835;p110"/>
          <p:cNvSpPr/>
          <p:nvPr/>
        </p:nvSpPr>
        <p:spPr>
          <a:xfrm>
            <a:off x="5962306" y="3986016"/>
            <a:ext cx="3178519" cy="1157144"/>
          </a:xfrm>
          <a:custGeom>
            <a:rect b="b" l="l" r="r" t="t"/>
            <a:pathLst>
              <a:path extrusionOk="0" h="1275714" w="3505200">
                <a:moveTo>
                  <a:pt x="3504901" y="0"/>
                </a:moveTo>
                <a:lnTo>
                  <a:pt x="0" y="1275653"/>
                </a:lnTo>
                <a:lnTo>
                  <a:pt x="3504942" y="1275653"/>
                </a:lnTo>
                <a:lnTo>
                  <a:pt x="3504901" y="0"/>
                </a:lnTo>
                <a:close/>
              </a:path>
            </a:pathLst>
          </a:custGeom>
          <a:solidFill>
            <a:srgbClr val="C7005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6" name="Google Shape;836;p110"/>
          <p:cNvSpPr/>
          <p:nvPr/>
        </p:nvSpPr>
        <p:spPr>
          <a:xfrm>
            <a:off x="6094844" y="4034202"/>
            <a:ext cx="3046081" cy="1109337"/>
          </a:xfrm>
          <a:custGeom>
            <a:rect b="b" l="l" r="r" t="t"/>
            <a:pathLst>
              <a:path extrusionOk="0" h="1223010" w="3359150">
                <a:moveTo>
                  <a:pt x="3358740" y="0"/>
                </a:moveTo>
                <a:lnTo>
                  <a:pt x="0" y="1222531"/>
                </a:lnTo>
                <a:lnTo>
                  <a:pt x="3358781" y="1222531"/>
                </a:lnTo>
                <a:lnTo>
                  <a:pt x="3358740" y="0"/>
                </a:lnTo>
                <a:close/>
              </a:path>
            </a:pathLst>
          </a:custGeom>
          <a:solidFill>
            <a:srgbClr val="C90059"/>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7" name="Google Shape;837;p110"/>
          <p:cNvSpPr/>
          <p:nvPr/>
        </p:nvSpPr>
        <p:spPr>
          <a:xfrm>
            <a:off x="6227436" y="4082542"/>
            <a:ext cx="2913642" cy="1060955"/>
          </a:xfrm>
          <a:custGeom>
            <a:rect b="b" l="l" r="r" t="t"/>
            <a:pathLst>
              <a:path extrusionOk="0" h="1169670" w="3213100">
                <a:moveTo>
                  <a:pt x="3212521" y="0"/>
                </a:moveTo>
                <a:lnTo>
                  <a:pt x="0" y="1169238"/>
                </a:lnTo>
                <a:lnTo>
                  <a:pt x="3212563" y="1169238"/>
                </a:lnTo>
                <a:lnTo>
                  <a:pt x="3212521" y="0"/>
                </a:lnTo>
                <a:close/>
              </a:path>
            </a:pathLst>
          </a:custGeom>
          <a:solidFill>
            <a:srgbClr val="CC005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8" name="Google Shape;838;p110"/>
          <p:cNvSpPr/>
          <p:nvPr/>
        </p:nvSpPr>
        <p:spPr>
          <a:xfrm>
            <a:off x="6359566" y="4130677"/>
            <a:ext cx="2781204" cy="1012573"/>
          </a:xfrm>
          <a:custGeom>
            <a:rect b="b" l="l" r="r" t="t"/>
            <a:pathLst>
              <a:path extrusionOk="0" h="1116329" w="3067050">
                <a:moveTo>
                  <a:pt x="3066811" y="0"/>
                </a:moveTo>
                <a:lnTo>
                  <a:pt x="0" y="1116169"/>
                </a:lnTo>
                <a:lnTo>
                  <a:pt x="3066853" y="1116169"/>
                </a:lnTo>
                <a:lnTo>
                  <a:pt x="3066811" y="0"/>
                </a:lnTo>
                <a:close/>
              </a:path>
            </a:pathLst>
          </a:custGeom>
          <a:solidFill>
            <a:srgbClr val="CD005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39" name="Google Shape;839;p110"/>
          <p:cNvSpPr/>
          <p:nvPr/>
        </p:nvSpPr>
        <p:spPr>
          <a:xfrm>
            <a:off x="6491879" y="4178760"/>
            <a:ext cx="2648766" cy="964766"/>
          </a:xfrm>
          <a:custGeom>
            <a:rect b="b" l="l" r="r" t="t"/>
            <a:pathLst>
              <a:path extrusionOk="0" h="1063625" w="2921000">
                <a:moveTo>
                  <a:pt x="2920899" y="0"/>
                </a:moveTo>
                <a:lnTo>
                  <a:pt x="0" y="1063160"/>
                </a:lnTo>
                <a:lnTo>
                  <a:pt x="2920940" y="1063160"/>
                </a:lnTo>
                <a:lnTo>
                  <a:pt x="2920899" y="0"/>
                </a:lnTo>
                <a:close/>
              </a:path>
            </a:pathLst>
          </a:custGeom>
          <a:solidFill>
            <a:srgbClr val="CF005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0" name="Google Shape;840;p110"/>
          <p:cNvSpPr/>
          <p:nvPr/>
        </p:nvSpPr>
        <p:spPr>
          <a:xfrm>
            <a:off x="6624473" y="4227088"/>
            <a:ext cx="2516327" cy="916384"/>
          </a:xfrm>
          <a:custGeom>
            <a:rect b="b" l="l" r="r" t="t"/>
            <a:pathLst>
              <a:path extrusionOk="0" h="1010285" w="2774950">
                <a:moveTo>
                  <a:pt x="2774677" y="0"/>
                </a:moveTo>
                <a:lnTo>
                  <a:pt x="0" y="1009879"/>
                </a:lnTo>
                <a:lnTo>
                  <a:pt x="2774719" y="1009879"/>
                </a:lnTo>
                <a:lnTo>
                  <a:pt x="2774677" y="0"/>
                </a:lnTo>
                <a:close/>
              </a:path>
            </a:pathLst>
          </a:custGeom>
          <a:solidFill>
            <a:srgbClr val="D1005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1" name="Google Shape;841;p110"/>
          <p:cNvSpPr/>
          <p:nvPr/>
        </p:nvSpPr>
        <p:spPr>
          <a:xfrm>
            <a:off x="6756622" y="4275227"/>
            <a:ext cx="2384465" cy="868001"/>
          </a:xfrm>
          <a:custGeom>
            <a:rect b="b" l="l" r="r" t="t"/>
            <a:pathLst>
              <a:path extrusionOk="0" h="956945" w="2629534">
                <a:moveTo>
                  <a:pt x="2628947" y="0"/>
                </a:moveTo>
                <a:lnTo>
                  <a:pt x="0" y="956807"/>
                </a:lnTo>
                <a:lnTo>
                  <a:pt x="2628988" y="956807"/>
                </a:lnTo>
                <a:lnTo>
                  <a:pt x="2628947" y="0"/>
                </a:lnTo>
                <a:close/>
              </a:path>
            </a:pathLst>
          </a:custGeom>
          <a:solidFill>
            <a:srgbClr val="D3005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2" name="Google Shape;842;p110"/>
          <p:cNvSpPr/>
          <p:nvPr/>
        </p:nvSpPr>
        <p:spPr>
          <a:xfrm>
            <a:off x="6889029" y="4323326"/>
            <a:ext cx="2252027" cy="820195"/>
          </a:xfrm>
          <a:custGeom>
            <a:rect b="b" l="l" r="r" t="t"/>
            <a:pathLst>
              <a:path extrusionOk="0" h="904239" w="2483484">
                <a:moveTo>
                  <a:pt x="2482931" y="0"/>
                </a:moveTo>
                <a:lnTo>
                  <a:pt x="0" y="903779"/>
                </a:lnTo>
                <a:lnTo>
                  <a:pt x="2482972" y="903779"/>
                </a:lnTo>
                <a:lnTo>
                  <a:pt x="2482931" y="0"/>
                </a:lnTo>
                <a:close/>
              </a:path>
            </a:pathLst>
          </a:custGeom>
          <a:solidFill>
            <a:srgbClr val="D5005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3" name="Google Shape;843;p110"/>
          <p:cNvSpPr/>
          <p:nvPr/>
        </p:nvSpPr>
        <p:spPr>
          <a:xfrm>
            <a:off x="7021760" y="4371751"/>
            <a:ext cx="2119013" cy="771813"/>
          </a:xfrm>
          <a:custGeom>
            <a:rect b="b" l="l" r="r" t="t"/>
            <a:pathLst>
              <a:path extrusionOk="0" h="850900" w="2336800">
                <a:moveTo>
                  <a:pt x="2336559" y="0"/>
                </a:moveTo>
                <a:lnTo>
                  <a:pt x="0" y="850392"/>
                </a:lnTo>
                <a:lnTo>
                  <a:pt x="2336600" y="850392"/>
                </a:lnTo>
                <a:lnTo>
                  <a:pt x="2336559" y="0"/>
                </a:lnTo>
                <a:close/>
              </a:path>
            </a:pathLst>
          </a:custGeom>
          <a:solidFill>
            <a:srgbClr val="D7005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4" name="Google Shape;844;p110"/>
          <p:cNvSpPr/>
          <p:nvPr/>
        </p:nvSpPr>
        <p:spPr>
          <a:xfrm>
            <a:off x="7154126" y="4419851"/>
            <a:ext cx="1986574" cy="723431"/>
          </a:xfrm>
          <a:custGeom>
            <a:rect b="b" l="l" r="r" t="t"/>
            <a:pathLst>
              <a:path extrusionOk="0" h="797560" w="2190750">
                <a:moveTo>
                  <a:pt x="2190588" y="0"/>
                </a:moveTo>
                <a:lnTo>
                  <a:pt x="0" y="797365"/>
                </a:lnTo>
                <a:lnTo>
                  <a:pt x="2190630" y="797365"/>
                </a:lnTo>
                <a:lnTo>
                  <a:pt x="2190588" y="0"/>
                </a:lnTo>
                <a:close/>
              </a:path>
            </a:pathLst>
          </a:custGeom>
          <a:solidFill>
            <a:srgbClr val="D9005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5" name="Google Shape;845;p110"/>
          <p:cNvSpPr/>
          <p:nvPr/>
        </p:nvSpPr>
        <p:spPr>
          <a:xfrm>
            <a:off x="7286865" y="4468265"/>
            <a:ext cx="1854136" cy="675048"/>
          </a:xfrm>
          <a:custGeom>
            <a:rect b="b" l="l" r="r" t="t"/>
            <a:pathLst>
              <a:path extrusionOk="0" h="744220" w="2044700">
                <a:moveTo>
                  <a:pt x="2044206" y="0"/>
                </a:moveTo>
                <a:lnTo>
                  <a:pt x="0" y="743990"/>
                </a:lnTo>
                <a:lnTo>
                  <a:pt x="2044247" y="743990"/>
                </a:lnTo>
                <a:lnTo>
                  <a:pt x="2044206" y="0"/>
                </a:lnTo>
                <a:close/>
              </a:path>
            </a:pathLst>
          </a:custGeom>
          <a:solidFill>
            <a:srgbClr val="DB005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6" name="Google Shape;846;p110"/>
          <p:cNvSpPr/>
          <p:nvPr/>
        </p:nvSpPr>
        <p:spPr>
          <a:xfrm>
            <a:off x="7418914" y="4516316"/>
            <a:ext cx="1721698" cy="627242"/>
          </a:xfrm>
          <a:custGeom>
            <a:rect b="b" l="l" r="r" t="t"/>
            <a:pathLst>
              <a:path extrusionOk="0" h="691514" w="1898650">
                <a:moveTo>
                  <a:pt x="1898586" y="0"/>
                </a:moveTo>
                <a:lnTo>
                  <a:pt x="0" y="691014"/>
                </a:lnTo>
                <a:lnTo>
                  <a:pt x="1898627" y="691014"/>
                </a:lnTo>
                <a:lnTo>
                  <a:pt x="1898586" y="0"/>
                </a:lnTo>
                <a:close/>
              </a:path>
            </a:pathLst>
          </a:custGeom>
          <a:solidFill>
            <a:srgbClr val="DD005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7" name="Google Shape;847;p110"/>
          <p:cNvSpPr/>
          <p:nvPr/>
        </p:nvSpPr>
        <p:spPr>
          <a:xfrm>
            <a:off x="7551366" y="4564501"/>
            <a:ext cx="1589259" cy="578860"/>
          </a:xfrm>
          <a:custGeom>
            <a:rect b="b" l="l" r="r" t="t"/>
            <a:pathLst>
              <a:path extrusionOk="0" h="638175" w="1752600">
                <a:moveTo>
                  <a:pt x="1752520" y="0"/>
                </a:moveTo>
                <a:lnTo>
                  <a:pt x="0" y="637892"/>
                </a:lnTo>
                <a:lnTo>
                  <a:pt x="1752562" y="637892"/>
                </a:lnTo>
                <a:lnTo>
                  <a:pt x="1752520" y="0"/>
                </a:lnTo>
                <a:close/>
              </a:path>
            </a:pathLst>
          </a:custGeom>
          <a:solidFill>
            <a:srgbClr val="DF005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8" name="Google Shape;848;p110"/>
          <p:cNvSpPr/>
          <p:nvPr/>
        </p:nvSpPr>
        <p:spPr>
          <a:xfrm>
            <a:off x="7683946" y="4612823"/>
            <a:ext cx="1456821" cy="530477"/>
          </a:xfrm>
          <a:custGeom>
            <a:rect b="b" l="l" r="r" t="t"/>
            <a:pathLst>
              <a:path extrusionOk="0" h="584835" w="1606550">
                <a:moveTo>
                  <a:pt x="1606314" y="0"/>
                </a:moveTo>
                <a:lnTo>
                  <a:pt x="0" y="584619"/>
                </a:lnTo>
                <a:lnTo>
                  <a:pt x="1606355" y="584619"/>
                </a:lnTo>
                <a:lnTo>
                  <a:pt x="1606314" y="0"/>
                </a:lnTo>
                <a:close/>
              </a:path>
            </a:pathLst>
          </a:custGeom>
          <a:solidFill>
            <a:srgbClr val="E1005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49" name="Google Shape;849;p110"/>
          <p:cNvSpPr/>
          <p:nvPr/>
        </p:nvSpPr>
        <p:spPr>
          <a:xfrm>
            <a:off x="7815983" y="4660875"/>
            <a:ext cx="1324959" cy="482671"/>
          </a:xfrm>
          <a:custGeom>
            <a:rect b="b" l="l" r="r" t="t"/>
            <a:pathLst>
              <a:path extrusionOk="0" h="532129" w="1461134">
                <a:moveTo>
                  <a:pt x="1460707" y="0"/>
                </a:moveTo>
                <a:lnTo>
                  <a:pt x="0" y="531643"/>
                </a:lnTo>
                <a:lnTo>
                  <a:pt x="1460748" y="531643"/>
                </a:lnTo>
                <a:lnTo>
                  <a:pt x="1460707" y="0"/>
                </a:lnTo>
                <a:close/>
              </a:path>
            </a:pathLst>
          </a:custGeom>
          <a:solidFill>
            <a:srgbClr val="E3005E"/>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0" name="Google Shape;850;p110"/>
          <p:cNvSpPr/>
          <p:nvPr/>
        </p:nvSpPr>
        <p:spPr>
          <a:xfrm>
            <a:off x="7948413" y="4709063"/>
            <a:ext cx="1192520" cy="434289"/>
          </a:xfrm>
          <a:custGeom>
            <a:rect b="b" l="l" r="r" t="t"/>
            <a:pathLst>
              <a:path extrusionOk="0" h="478789" w="1315084">
                <a:moveTo>
                  <a:pt x="1314666" y="0"/>
                </a:moveTo>
                <a:lnTo>
                  <a:pt x="0" y="478517"/>
                </a:lnTo>
                <a:lnTo>
                  <a:pt x="1314708" y="478517"/>
                </a:lnTo>
                <a:lnTo>
                  <a:pt x="1314666" y="0"/>
                </a:lnTo>
                <a:close/>
              </a:path>
            </a:pathLst>
          </a:custGeom>
          <a:solidFill>
            <a:srgbClr val="E500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1" name="Google Shape;851;p110"/>
          <p:cNvSpPr/>
          <p:nvPr/>
        </p:nvSpPr>
        <p:spPr>
          <a:xfrm>
            <a:off x="8081081" y="4757388"/>
            <a:ext cx="1059506" cy="385906"/>
          </a:xfrm>
          <a:custGeom>
            <a:rect b="b" l="l" r="r" t="t"/>
            <a:pathLst>
              <a:path extrusionOk="0" h="425450" w="1168400">
                <a:moveTo>
                  <a:pt x="1168362" y="0"/>
                </a:moveTo>
                <a:lnTo>
                  <a:pt x="0" y="425240"/>
                </a:lnTo>
                <a:lnTo>
                  <a:pt x="1168404" y="425240"/>
                </a:lnTo>
                <a:lnTo>
                  <a:pt x="1168362" y="0"/>
                </a:lnTo>
                <a:close/>
              </a:path>
            </a:pathLst>
          </a:custGeom>
          <a:solidFill>
            <a:srgbClr val="E700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2" name="Google Shape;852;p110"/>
          <p:cNvSpPr/>
          <p:nvPr/>
        </p:nvSpPr>
        <p:spPr>
          <a:xfrm>
            <a:off x="8213273" y="4805525"/>
            <a:ext cx="927644" cy="338100"/>
          </a:xfrm>
          <a:custGeom>
            <a:rect b="b" l="l" r="r" t="t"/>
            <a:pathLst>
              <a:path extrusionOk="0" h="372745" w="1022984">
                <a:moveTo>
                  <a:pt x="1022585" y="0"/>
                </a:moveTo>
                <a:lnTo>
                  <a:pt x="0" y="372170"/>
                </a:lnTo>
                <a:lnTo>
                  <a:pt x="1022626" y="372170"/>
                </a:lnTo>
                <a:lnTo>
                  <a:pt x="1022585" y="0"/>
                </a:lnTo>
                <a:close/>
              </a:path>
            </a:pathLst>
          </a:custGeom>
          <a:solidFill>
            <a:srgbClr val="E9006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3" name="Google Shape;853;p110"/>
          <p:cNvSpPr/>
          <p:nvPr/>
        </p:nvSpPr>
        <p:spPr>
          <a:xfrm>
            <a:off x="8345515" y="4853632"/>
            <a:ext cx="795206" cy="289718"/>
          </a:xfrm>
          <a:custGeom>
            <a:rect b="b" l="l" r="r" t="t"/>
            <a:pathLst>
              <a:path extrusionOk="0" h="319404" w="876934">
                <a:moveTo>
                  <a:pt x="876750" y="0"/>
                </a:moveTo>
                <a:lnTo>
                  <a:pt x="0" y="319134"/>
                </a:lnTo>
                <a:lnTo>
                  <a:pt x="876791" y="319134"/>
                </a:lnTo>
                <a:lnTo>
                  <a:pt x="876750" y="0"/>
                </a:lnTo>
                <a:close/>
              </a:path>
            </a:pathLst>
          </a:custGeom>
          <a:solidFill>
            <a:srgbClr val="EB006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4" name="Google Shape;854;p110"/>
          <p:cNvSpPr/>
          <p:nvPr/>
        </p:nvSpPr>
        <p:spPr>
          <a:xfrm>
            <a:off x="8478402" y="4902046"/>
            <a:ext cx="662191" cy="241336"/>
          </a:xfrm>
          <a:custGeom>
            <a:rect b="b" l="l" r="r" t="t"/>
            <a:pathLst>
              <a:path extrusionOk="0" h="266064" w="730250">
                <a:moveTo>
                  <a:pt x="730207" y="0"/>
                </a:moveTo>
                <a:lnTo>
                  <a:pt x="0" y="265759"/>
                </a:lnTo>
                <a:lnTo>
                  <a:pt x="730248" y="265759"/>
                </a:lnTo>
                <a:lnTo>
                  <a:pt x="730207" y="0"/>
                </a:lnTo>
                <a:close/>
              </a:path>
            </a:pathLst>
          </a:custGeom>
          <a:solidFill>
            <a:srgbClr val="ED006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5" name="Google Shape;855;p110"/>
          <p:cNvSpPr/>
          <p:nvPr/>
        </p:nvSpPr>
        <p:spPr>
          <a:xfrm>
            <a:off x="8610617" y="4950156"/>
            <a:ext cx="530329" cy="192953"/>
          </a:xfrm>
          <a:custGeom>
            <a:rect b="b" l="l" r="r" t="t"/>
            <a:pathLst>
              <a:path extrusionOk="0" h="212725" w="584834">
                <a:moveTo>
                  <a:pt x="584402" y="0"/>
                </a:moveTo>
                <a:lnTo>
                  <a:pt x="0" y="212720"/>
                </a:lnTo>
                <a:lnTo>
                  <a:pt x="584444" y="212720"/>
                </a:lnTo>
                <a:lnTo>
                  <a:pt x="584402" y="0"/>
                </a:lnTo>
                <a:close/>
              </a:path>
            </a:pathLst>
          </a:custGeom>
          <a:solidFill>
            <a:srgbClr val="EF006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6" name="Google Shape;856;p110"/>
          <p:cNvSpPr/>
          <p:nvPr/>
        </p:nvSpPr>
        <p:spPr>
          <a:xfrm>
            <a:off x="8743504" y="4998557"/>
            <a:ext cx="397315" cy="144571"/>
          </a:xfrm>
          <a:custGeom>
            <a:rect b="b" l="l" r="r" t="t"/>
            <a:pathLst>
              <a:path extrusionOk="0" h="159385" w="438150">
                <a:moveTo>
                  <a:pt x="437856" y="0"/>
                </a:moveTo>
                <a:lnTo>
                  <a:pt x="0" y="159358"/>
                </a:lnTo>
                <a:lnTo>
                  <a:pt x="437898" y="159358"/>
                </a:lnTo>
                <a:lnTo>
                  <a:pt x="437856" y="0"/>
                </a:lnTo>
                <a:close/>
              </a:path>
            </a:pathLst>
          </a:custGeom>
          <a:solidFill>
            <a:srgbClr val="F1006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7" name="Google Shape;857;p110"/>
          <p:cNvSpPr/>
          <p:nvPr/>
        </p:nvSpPr>
        <p:spPr>
          <a:xfrm>
            <a:off x="8875459" y="5046596"/>
            <a:ext cx="265452" cy="96765"/>
          </a:xfrm>
          <a:custGeom>
            <a:rect b="b" l="l" r="r" t="t"/>
            <a:pathLst>
              <a:path extrusionOk="0" h="106679" w="292734">
                <a:moveTo>
                  <a:pt x="292340" y="0"/>
                </a:moveTo>
                <a:lnTo>
                  <a:pt x="0" y="106397"/>
                </a:lnTo>
                <a:lnTo>
                  <a:pt x="292382" y="106397"/>
                </a:lnTo>
                <a:lnTo>
                  <a:pt x="292340" y="0"/>
                </a:lnTo>
                <a:close/>
              </a:path>
            </a:pathLst>
          </a:custGeom>
          <a:solidFill>
            <a:srgbClr val="F3006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8" name="Google Shape;858;p110"/>
          <p:cNvSpPr/>
          <p:nvPr/>
        </p:nvSpPr>
        <p:spPr>
          <a:xfrm>
            <a:off x="9007886" y="5094802"/>
            <a:ext cx="133014" cy="48382"/>
          </a:xfrm>
          <a:custGeom>
            <a:rect b="b" l="l" r="r" t="t"/>
            <a:pathLst>
              <a:path extrusionOk="0" h="53339" w="146684">
                <a:moveTo>
                  <a:pt x="146303" y="0"/>
                </a:moveTo>
                <a:lnTo>
                  <a:pt x="0" y="53251"/>
                </a:lnTo>
                <a:lnTo>
                  <a:pt x="146344" y="53251"/>
                </a:lnTo>
                <a:lnTo>
                  <a:pt x="146303" y="0"/>
                </a:lnTo>
                <a:close/>
              </a:path>
            </a:pathLst>
          </a:custGeom>
          <a:solidFill>
            <a:srgbClr val="F5006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59" name="Google Shape;859;p110"/>
          <p:cNvSpPr/>
          <p:nvPr/>
        </p:nvSpPr>
        <p:spPr>
          <a:xfrm>
            <a:off x="1305795" y="979622"/>
            <a:ext cx="6692740" cy="3755965"/>
          </a:xfrm>
          <a:custGeom>
            <a:rect b="b" l="l" r="r" t="t"/>
            <a:pathLst>
              <a:path extrusionOk="0" h="4140835" w="7380605">
                <a:moveTo>
                  <a:pt x="1440357" y="630364"/>
                </a:moveTo>
                <a:lnTo>
                  <a:pt x="1438325" y="582790"/>
                </a:lnTo>
                <a:lnTo>
                  <a:pt x="1432306" y="535978"/>
                </a:lnTo>
                <a:lnTo>
                  <a:pt x="1422323" y="489788"/>
                </a:lnTo>
                <a:lnTo>
                  <a:pt x="1408442" y="444398"/>
                </a:lnTo>
                <a:lnTo>
                  <a:pt x="1390700" y="400011"/>
                </a:lnTo>
                <a:lnTo>
                  <a:pt x="1369161" y="356819"/>
                </a:lnTo>
                <a:lnTo>
                  <a:pt x="1343875" y="315010"/>
                </a:lnTo>
                <a:lnTo>
                  <a:pt x="1315059" y="274993"/>
                </a:lnTo>
                <a:lnTo>
                  <a:pt x="1283068" y="237096"/>
                </a:lnTo>
                <a:lnTo>
                  <a:pt x="1248016" y="201472"/>
                </a:lnTo>
                <a:lnTo>
                  <a:pt x="1210068" y="168262"/>
                </a:lnTo>
                <a:lnTo>
                  <a:pt x="1169377" y="137629"/>
                </a:lnTo>
                <a:lnTo>
                  <a:pt x="1126083" y="109689"/>
                </a:lnTo>
                <a:lnTo>
                  <a:pt x="1080363" y="84607"/>
                </a:lnTo>
                <a:lnTo>
                  <a:pt x="1032586" y="62471"/>
                </a:lnTo>
                <a:lnTo>
                  <a:pt x="983221" y="43586"/>
                </a:lnTo>
                <a:lnTo>
                  <a:pt x="932472" y="28028"/>
                </a:lnTo>
                <a:lnTo>
                  <a:pt x="880567" y="15849"/>
                </a:lnTo>
                <a:lnTo>
                  <a:pt x="827709" y="7086"/>
                </a:lnTo>
                <a:lnTo>
                  <a:pt x="774115" y="1778"/>
                </a:lnTo>
                <a:lnTo>
                  <a:pt x="720001" y="0"/>
                </a:lnTo>
                <a:lnTo>
                  <a:pt x="666013" y="1778"/>
                </a:lnTo>
                <a:lnTo>
                  <a:pt x="612508" y="7086"/>
                </a:lnTo>
                <a:lnTo>
                  <a:pt x="559714" y="15849"/>
                </a:lnTo>
                <a:lnTo>
                  <a:pt x="507847" y="28028"/>
                </a:lnTo>
                <a:lnTo>
                  <a:pt x="457123" y="43586"/>
                </a:lnTo>
                <a:lnTo>
                  <a:pt x="407758" y="62471"/>
                </a:lnTo>
                <a:lnTo>
                  <a:pt x="359994" y="84607"/>
                </a:lnTo>
                <a:lnTo>
                  <a:pt x="314261" y="109689"/>
                </a:lnTo>
                <a:lnTo>
                  <a:pt x="270967" y="137629"/>
                </a:lnTo>
                <a:lnTo>
                  <a:pt x="230276" y="168262"/>
                </a:lnTo>
                <a:lnTo>
                  <a:pt x="192328" y="201472"/>
                </a:lnTo>
                <a:lnTo>
                  <a:pt x="157276" y="237096"/>
                </a:lnTo>
                <a:lnTo>
                  <a:pt x="125285" y="274993"/>
                </a:lnTo>
                <a:lnTo>
                  <a:pt x="96481" y="315010"/>
                </a:lnTo>
                <a:lnTo>
                  <a:pt x="71183" y="356819"/>
                </a:lnTo>
                <a:lnTo>
                  <a:pt x="49644" y="400011"/>
                </a:lnTo>
                <a:lnTo>
                  <a:pt x="31902" y="444423"/>
                </a:lnTo>
                <a:lnTo>
                  <a:pt x="18021" y="489851"/>
                </a:lnTo>
                <a:lnTo>
                  <a:pt x="8039" y="536105"/>
                </a:lnTo>
                <a:lnTo>
                  <a:pt x="2019" y="583018"/>
                </a:lnTo>
                <a:lnTo>
                  <a:pt x="0" y="630364"/>
                </a:lnTo>
                <a:lnTo>
                  <a:pt x="2019" y="677595"/>
                </a:lnTo>
                <a:lnTo>
                  <a:pt x="8039" y="724395"/>
                </a:lnTo>
                <a:lnTo>
                  <a:pt x="18021" y="770597"/>
                </a:lnTo>
                <a:lnTo>
                  <a:pt x="31902" y="815987"/>
                </a:lnTo>
                <a:lnTo>
                  <a:pt x="49644" y="860374"/>
                </a:lnTo>
                <a:lnTo>
                  <a:pt x="71183" y="903566"/>
                </a:lnTo>
                <a:lnTo>
                  <a:pt x="96481" y="945362"/>
                </a:lnTo>
                <a:lnTo>
                  <a:pt x="125285" y="985393"/>
                </a:lnTo>
                <a:lnTo>
                  <a:pt x="157276" y="1023289"/>
                </a:lnTo>
                <a:lnTo>
                  <a:pt x="192328" y="1058913"/>
                </a:lnTo>
                <a:lnTo>
                  <a:pt x="230276" y="1092111"/>
                </a:lnTo>
                <a:lnTo>
                  <a:pt x="270967" y="1122756"/>
                </a:lnTo>
                <a:lnTo>
                  <a:pt x="314261" y="1150696"/>
                </a:lnTo>
                <a:lnTo>
                  <a:pt x="359994" y="1175766"/>
                </a:lnTo>
                <a:lnTo>
                  <a:pt x="407758" y="1197914"/>
                </a:lnTo>
                <a:lnTo>
                  <a:pt x="457123" y="1216787"/>
                </a:lnTo>
                <a:lnTo>
                  <a:pt x="507873" y="1232344"/>
                </a:lnTo>
                <a:lnTo>
                  <a:pt x="559777" y="1244523"/>
                </a:lnTo>
                <a:lnTo>
                  <a:pt x="612635" y="1253299"/>
                </a:lnTo>
                <a:lnTo>
                  <a:pt x="666229" y="1258595"/>
                </a:lnTo>
                <a:lnTo>
                  <a:pt x="720356" y="1260360"/>
                </a:lnTo>
                <a:lnTo>
                  <a:pt x="774331" y="1258595"/>
                </a:lnTo>
                <a:lnTo>
                  <a:pt x="827836" y="1253299"/>
                </a:lnTo>
                <a:lnTo>
                  <a:pt x="880630" y="1244523"/>
                </a:lnTo>
                <a:lnTo>
                  <a:pt x="932497" y="1232344"/>
                </a:lnTo>
                <a:lnTo>
                  <a:pt x="983221" y="1216787"/>
                </a:lnTo>
                <a:lnTo>
                  <a:pt x="1032586" y="1197914"/>
                </a:lnTo>
                <a:lnTo>
                  <a:pt x="1080363" y="1175766"/>
                </a:lnTo>
                <a:lnTo>
                  <a:pt x="1126083" y="1150696"/>
                </a:lnTo>
                <a:lnTo>
                  <a:pt x="1169377" y="1122756"/>
                </a:lnTo>
                <a:lnTo>
                  <a:pt x="1210068" y="1092111"/>
                </a:lnTo>
                <a:lnTo>
                  <a:pt x="1248016" y="1058913"/>
                </a:lnTo>
                <a:lnTo>
                  <a:pt x="1283068" y="1023289"/>
                </a:lnTo>
                <a:lnTo>
                  <a:pt x="1315059" y="985393"/>
                </a:lnTo>
                <a:lnTo>
                  <a:pt x="1343875" y="945362"/>
                </a:lnTo>
                <a:lnTo>
                  <a:pt x="1369161" y="903566"/>
                </a:lnTo>
                <a:lnTo>
                  <a:pt x="1390700" y="860374"/>
                </a:lnTo>
                <a:lnTo>
                  <a:pt x="1408442" y="815987"/>
                </a:lnTo>
                <a:lnTo>
                  <a:pt x="1422323" y="770597"/>
                </a:lnTo>
                <a:lnTo>
                  <a:pt x="1432306" y="724395"/>
                </a:lnTo>
                <a:lnTo>
                  <a:pt x="1438325" y="677595"/>
                </a:lnTo>
                <a:lnTo>
                  <a:pt x="1440357" y="630364"/>
                </a:lnTo>
                <a:close/>
              </a:path>
              <a:path extrusionOk="0" h="4140835" w="7380605">
                <a:moveTo>
                  <a:pt x="7380364" y="3510000"/>
                </a:moveTo>
                <a:lnTo>
                  <a:pt x="7378332" y="3462782"/>
                </a:lnTo>
                <a:lnTo>
                  <a:pt x="7372312" y="3415982"/>
                </a:lnTo>
                <a:lnTo>
                  <a:pt x="7362330" y="3369780"/>
                </a:lnTo>
                <a:lnTo>
                  <a:pt x="7348448" y="3324390"/>
                </a:lnTo>
                <a:lnTo>
                  <a:pt x="7330707" y="3280003"/>
                </a:lnTo>
                <a:lnTo>
                  <a:pt x="7309167" y="3236811"/>
                </a:lnTo>
                <a:lnTo>
                  <a:pt x="7283882" y="3195002"/>
                </a:lnTo>
                <a:lnTo>
                  <a:pt x="7255065" y="3154984"/>
                </a:lnTo>
                <a:lnTo>
                  <a:pt x="7223061" y="3117088"/>
                </a:lnTo>
                <a:lnTo>
                  <a:pt x="7188009" y="3081464"/>
                </a:lnTo>
                <a:lnTo>
                  <a:pt x="7150062" y="3048266"/>
                </a:lnTo>
                <a:lnTo>
                  <a:pt x="7109371" y="3017621"/>
                </a:lnTo>
                <a:lnTo>
                  <a:pt x="7066077" y="2989681"/>
                </a:lnTo>
                <a:lnTo>
                  <a:pt x="7020357" y="2964599"/>
                </a:lnTo>
                <a:lnTo>
                  <a:pt x="6972579" y="2942463"/>
                </a:lnTo>
                <a:lnTo>
                  <a:pt x="6923227" y="2923590"/>
                </a:lnTo>
                <a:lnTo>
                  <a:pt x="6872503" y="2908033"/>
                </a:lnTo>
                <a:lnTo>
                  <a:pt x="6820636" y="2895854"/>
                </a:lnTo>
                <a:lnTo>
                  <a:pt x="6767843" y="2887078"/>
                </a:lnTo>
                <a:lnTo>
                  <a:pt x="6714337" y="2881782"/>
                </a:lnTo>
                <a:lnTo>
                  <a:pt x="6660362" y="2880004"/>
                </a:lnTo>
                <a:lnTo>
                  <a:pt x="6606235" y="2881782"/>
                </a:lnTo>
                <a:lnTo>
                  <a:pt x="6552641" y="2887078"/>
                </a:lnTo>
                <a:lnTo>
                  <a:pt x="6499784" y="2895854"/>
                </a:lnTo>
                <a:lnTo>
                  <a:pt x="6447866" y="2908033"/>
                </a:lnTo>
                <a:lnTo>
                  <a:pt x="6397130" y="2923590"/>
                </a:lnTo>
                <a:lnTo>
                  <a:pt x="6347765" y="2942463"/>
                </a:lnTo>
                <a:lnTo>
                  <a:pt x="6300000" y="2964599"/>
                </a:lnTo>
                <a:lnTo>
                  <a:pt x="6254254" y="2989681"/>
                </a:lnTo>
                <a:lnTo>
                  <a:pt x="6210973" y="3017621"/>
                </a:lnTo>
                <a:lnTo>
                  <a:pt x="6170269" y="3048266"/>
                </a:lnTo>
                <a:lnTo>
                  <a:pt x="6132322" y="3081464"/>
                </a:lnTo>
                <a:lnTo>
                  <a:pt x="6097270" y="3117088"/>
                </a:lnTo>
                <a:lnTo>
                  <a:pt x="6065278" y="3154984"/>
                </a:lnTo>
                <a:lnTo>
                  <a:pt x="6036475" y="3195002"/>
                </a:lnTo>
                <a:lnTo>
                  <a:pt x="6011176" y="3236811"/>
                </a:lnTo>
                <a:lnTo>
                  <a:pt x="5989637" y="3280003"/>
                </a:lnTo>
                <a:lnTo>
                  <a:pt x="5971895" y="3324390"/>
                </a:lnTo>
                <a:lnTo>
                  <a:pt x="5958014" y="3369780"/>
                </a:lnTo>
                <a:lnTo>
                  <a:pt x="5948032" y="3415982"/>
                </a:lnTo>
                <a:lnTo>
                  <a:pt x="5942012" y="3462782"/>
                </a:lnTo>
                <a:lnTo>
                  <a:pt x="5939993" y="3510000"/>
                </a:lnTo>
                <a:lnTo>
                  <a:pt x="5942012" y="3557359"/>
                </a:lnTo>
                <a:lnTo>
                  <a:pt x="5948032" y="3604272"/>
                </a:lnTo>
                <a:lnTo>
                  <a:pt x="5958014" y="3650526"/>
                </a:lnTo>
                <a:lnTo>
                  <a:pt x="5971895" y="3695966"/>
                </a:lnTo>
                <a:lnTo>
                  <a:pt x="5989637" y="3740366"/>
                </a:lnTo>
                <a:lnTo>
                  <a:pt x="6011176" y="3783571"/>
                </a:lnTo>
                <a:lnTo>
                  <a:pt x="6036475" y="3825367"/>
                </a:lnTo>
                <a:lnTo>
                  <a:pt x="6065278" y="3865397"/>
                </a:lnTo>
                <a:lnTo>
                  <a:pt x="6097270" y="3903294"/>
                </a:lnTo>
                <a:lnTo>
                  <a:pt x="6132322" y="3938917"/>
                </a:lnTo>
                <a:lnTo>
                  <a:pt x="6170269" y="3972115"/>
                </a:lnTo>
                <a:lnTo>
                  <a:pt x="6210973" y="4002760"/>
                </a:lnTo>
                <a:lnTo>
                  <a:pt x="6254254" y="4030700"/>
                </a:lnTo>
                <a:lnTo>
                  <a:pt x="6300000" y="4055770"/>
                </a:lnTo>
                <a:lnTo>
                  <a:pt x="6347765" y="4077919"/>
                </a:lnTo>
                <a:lnTo>
                  <a:pt x="6397130" y="4096791"/>
                </a:lnTo>
                <a:lnTo>
                  <a:pt x="6447866" y="4112349"/>
                </a:lnTo>
                <a:lnTo>
                  <a:pt x="6499784" y="4124528"/>
                </a:lnTo>
                <a:lnTo>
                  <a:pt x="6552641" y="4133304"/>
                </a:lnTo>
                <a:lnTo>
                  <a:pt x="6606235" y="4138599"/>
                </a:lnTo>
                <a:lnTo>
                  <a:pt x="6660362" y="4140365"/>
                </a:lnTo>
                <a:lnTo>
                  <a:pt x="6714337" y="4138599"/>
                </a:lnTo>
                <a:lnTo>
                  <a:pt x="6767843" y="4133304"/>
                </a:lnTo>
                <a:lnTo>
                  <a:pt x="6820636" y="4124528"/>
                </a:lnTo>
                <a:lnTo>
                  <a:pt x="6872503" y="4112349"/>
                </a:lnTo>
                <a:lnTo>
                  <a:pt x="6923227" y="4096791"/>
                </a:lnTo>
                <a:lnTo>
                  <a:pt x="6972579" y="4077919"/>
                </a:lnTo>
                <a:lnTo>
                  <a:pt x="7020357" y="4055770"/>
                </a:lnTo>
                <a:lnTo>
                  <a:pt x="7066077" y="4030700"/>
                </a:lnTo>
                <a:lnTo>
                  <a:pt x="7109371" y="4002760"/>
                </a:lnTo>
                <a:lnTo>
                  <a:pt x="7150062" y="3972115"/>
                </a:lnTo>
                <a:lnTo>
                  <a:pt x="7188009" y="3938917"/>
                </a:lnTo>
                <a:lnTo>
                  <a:pt x="7223061" y="3903294"/>
                </a:lnTo>
                <a:lnTo>
                  <a:pt x="7255065" y="3865397"/>
                </a:lnTo>
                <a:lnTo>
                  <a:pt x="7283882" y="3825367"/>
                </a:lnTo>
                <a:lnTo>
                  <a:pt x="7309167" y="3783571"/>
                </a:lnTo>
                <a:lnTo>
                  <a:pt x="7330707" y="3740366"/>
                </a:lnTo>
                <a:lnTo>
                  <a:pt x="7348448" y="3695966"/>
                </a:lnTo>
                <a:lnTo>
                  <a:pt x="7362330" y="3650526"/>
                </a:lnTo>
                <a:lnTo>
                  <a:pt x="7372312" y="3604272"/>
                </a:lnTo>
                <a:lnTo>
                  <a:pt x="7378332" y="3557359"/>
                </a:lnTo>
                <a:lnTo>
                  <a:pt x="7380364" y="3510000"/>
                </a:lnTo>
                <a:close/>
              </a:path>
            </a:pathLst>
          </a:custGeom>
          <a:solidFill>
            <a:srgbClr val="FFFFFF">
              <a:alpha val="29804"/>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0" name="Google Shape;860;p110"/>
          <p:cNvSpPr/>
          <p:nvPr/>
        </p:nvSpPr>
        <p:spPr>
          <a:xfrm>
            <a:off x="0" y="979622"/>
            <a:ext cx="9140545" cy="2449642"/>
          </a:xfrm>
          <a:custGeom>
            <a:rect b="b" l="l" r="r" t="t"/>
            <a:pathLst>
              <a:path extrusionOk="0" h="2700654" w="10079990">
                <a:moveTo>
                  <a:pt x="1260360" y="2025370"/>
                </a:moveTo>
                <a:lnTo>
                  <a:pt x="1258328" y="1974418"/>
                </a:lnTo>
                <a:lnTo>
                  <a:pt x="1252308" y="1924291"/>
                </a:lnTo>
                <a:lnTo>
                  <a:pt x="1242326" y="1874824"/>
                </a:lnTo>
                <a:lnTo>
                  <a:pt x="1228445" y="1826234"/>
                </a:lnTo>
                <a:lnTo>
                  <a:pt x="1210703" y="1778711"/>
                </a:lnTo>
                <a:lnTo>
                  <a:pt x="1189164" y="1732470"/>
                </a:lnTo>
                <a:lnTo>
                  <a:pt x="1163878" y="1687690"/>
                </a:lnTo>
                <a:lnTo>
                  <a:pt x="1135062" y="1644802"/>
                </a:lnTo>
                <a:lnTo>
                  <a:pt x="1103071" y="1604187"/>
                </a:lnTo>
                <a:lnTo>
                  <a:pt x="1068019" y="1565986"/>
                </a:lnTo>
                <a:lnTo>
                  <a:pt x="1030071" y="1530350"/>
                </a:lnTo>
                <a:lnTo>
                  <a:pt x="989368" y="1497431"/>
                </a:lnTo>
                <a:lnTo>
                  <a:pt x="946086" y="1467396"/>
                </a:lnTo>
                <a:lnTo>
                  <a:pt x="900353" y="1440370"/>
                </a:lnTo>
                <a:lnTo>
                  <a:pt x="852576" y="1416786"/>
                </a:lnTo>
                <a:lnTo>
                  <a:pt x="803211" y="1396644"/>
                </a:lnTo>
                <a:lnTo>
                  <a:pt x="752475" y="1380020"/>
                </a:lnTo>
                <a:lnTo>
                  <a:pt x="700570" y="1366989"/>
                </a:lnTo>
                <a:lnTo>
                  <a:pt x="647712" y="1357604"/>
                </a:lnTo>
                <a:lnTo>
                  <a:pt x="594118" y="1351927"/>
                </a:lnTo>
                <a:lnTo>
                  <a:pt x="540004" y="1349984"/>
                </a:lnTo>
                <a:lnTo>
                  <a:pt x="486016" y="1351927"/>
                </a:lnTo>
                <a:lnTo>
                  <a:pt x="432511" y="1357604"/>
                </a:lnTo>
                <a:lnTo>
                  <a:pt x="379717" y="1366989"/>
                </a:lnTo>
                <a:lnTo>
                  <a:pt x="327850" y="1380020"/>
                </a:lnTo>
                <a:lnTo>
                  <a:pt x="277126" y="1396644"/>
                </a:lnTo>
                <a:lnTo>
                  <a:pt x="227761" y="1416786"/>
                </a:lnTo>
                <a:lnTo>
                  <a:pt x="179997" y="1440370"/>
                </a:lnTo>
                <a:lnTo>
                  <a:pt x="134264" y="1467396"/>
                </a:lnTo>
                <a:lnTo>
                  <a:pt x="90970" y="1497431"/>
                </a:lnTo>
                <a:lnTo>
                  <a:pt x="50279" y="1530350"/>
                </a:lnTo>
                <a:lnTo>
                  <a:pt x="12331" y="1565986"/>
                </a:lnTo>
                <a:lnTo>
                  <a:pt x="0" y="1579435"/>
                </a:lnTo>
                <a:lnTo>
                  <a:pt x="0" y="2470950"/>
                </a:lnTo>
                <a:lnTo>
                  <a:pt x="50279" y="2520035"/>
                </a:lnTo>
                <a:lnTo>
                  <a:pt x="90970" y="2552954"/>
                </a:lnTo>
                <a:lnTo>
                  <a:pt x="134264" y="2582989"/>
                </a:lnTo>
                <a:lnTo>
                  <a:pt x="179997" y="2610002"/>
                </a:lnTo>
                <a:lnTo>
                  <a:pt x="227761" y="2633599"/>
                </a:lnTo>
                <a:lnTo>
                  <a:pt x="277126" y="2653741"/>
                </a:lnTo>
                <a:lnTo>
                  <a:pt x="327875" y="2670365"/>
                </a:lnTo>
                <a:lnTo>
                  <a:pt x="379780" y="2683395"/>
                </a:lnTo>
                <a:lnTo>
                  <a:pt x="432638" y="2692781"/>
                </a:lnTo>
                <a:lnTo>
                  <a:pt x="486232" y="2698458"/>
                </a:lnTo>
                <a:lnTo>
                  <a:pt x="540359" y="2700363"/>
                </a:lnTo>
                <a:lnTo>
                  <a:pt x="594334" y="2698458"/>
                </a:lnTo>
                <a:lnTo>
                  <a:pt x="647839" y="2692781"/>
                </a:lnTo>
                <a:lnTo>
                  <a:pt x="700633" y="2683395"/>
                </a:lnTo>
                <a:lnTo>
                  <a:pt x="752500" y="2670365"/>
                </a:lnTo>
                <a:lnTo>
                  <a:pt x="803224" y="2653741"/>
                </a:lnTo>
                <a:lnTo>
                  <a:pt x="852576" y="2633599"/>
                </a:lnTo>
                <a:lnTo>
                  <a:pt x="900353" y="2610002"/>
                </a:lnTo>
                <a:lnTo>
                  <a:pt x="946086" y="2582989"/>
                </a:lnTo>
                <a:lnTo>
                  <a:pt x="989368" y="2552954"/>
                </a:lnTo>
                <a:lnTo>
                  <a:pt x="1030071" y="2520035"/>
                </a:lnTo>
                <a:lnTo>
                  <a:pt x="1068019" y="2484399"/>
                </a:lnTo>
                <a:lnTo>
                  <a:pt x="1103071" y="2446197"/>
                </a:lnTo>
                <a:lnTo>
                  <a:pt x="1135062" y="2405583"/>
                </a:lnTo>
                <a:lnTo>
                  <a:pt x="1163878" y="2362682"/>
                </a:lnTo>
                <a:lnTo>
                  <a:pt x="1189164" y="2317915"/>
                </a:lnTo>
                <a:lnTo>
                  <a:pt x="1210703" y="2271661"/>
                </a:lnTo>
                <a:lnTo>
                  <a:pt x="1228445" y="2224151"/>
                </a:lnTo>
                <a:lnTo>
                  <a:pt x="1242326" y="2175560"/>
                </a:lnTo>
                <a:lnTo>
                  <a:pt x="1252308" y="2126094"/>
                </a:lnTo>
                <a:lnTo>
                  <a:pt x="1258328" y="2075967"/>
                </a:lnTo>
                <a:lnTo>
                  <a:pt x="1260360" y="2025370"/>
                </a:lnTo>
                <a:close/>
              </a:path>
              <a:path extrusionOk="0" h="2700654" w="10079990">
                <a:moveTo>
                  <a:pt x="1260360" y="360362"/>
                </a:moveTo>
                <a:lnTo>
                  <a:pt x="1257274" y="313004"/>
                </a:lnTo>
                <a:lnTo>
                  <a:pt x="1248117" y="266903"/>
                </a:lnTo>
                <a:lnTo>
                  <a:pt x="1233017" y="222364"/>
                </a:lnTo>
                <a:lnTo>
                  <a:pt x="1212126" y="180009"/>
                </a:lnTo>
                <a:lnTo>
                  <a:pt x="1185862" y="140792"/>
                </a:lnTo>
                <a:lnTo>
                  <a:pt x="1154874" y="105486"/>
                </a:lnTo>
                <a:lnTo>
                  <a:pt x="1119568" y="74510"/>
                </a:lnTo>
                <a:lnTo>
                  <a:pt x="1080363" y="48247"/>
                </a:lnTo>
                <a:lnTo>
                  <a:pt x="1037996" y="27343"/>
                </a:lnTo>
                <a:lnTo>
                  <a:pt x="993419" y="12242"/>
                </a:lnTo>
                <a:lnTo>
                  <a:pt x="947204" y="3086"/>
                </a:lnTo>
                <a:lnTo>
                  <a:pt x="899998" y="0"/>
                </a:lnTo>
                <a:lnTo>
                  <a:pt x="852982" y="3086"/>
                </a:lnTo>
                <a:lnTo>
                  <a:pt x="806894" y="12242"/>
                </a:lnTo>
                <a:lnTo>
                  <a:pt x="762342" y="27343"/>
                </a:lnTo>
                <a:lnTo>
                  <a:pt x="720001" y="48247"/>
                </a:lnTo>
                <a:lnTo>
                  <a:pt x="680770" y="74510"/>
                </a:lnTo>
                <a:lnTo>
                  <a:pt x="645477" y="105486"/>
                </a:lnTo>
                <a:lnTo>
                  <a:pt x="614489" y="140792"/>
                </a:lnTo>
                <a:lnTo>
                  <a:pt x="588238" y="180009"/>
                </a:lnTo>
                <a:lnTo>
                  <a:pt x="567334" y="222364"/>
                </a:lnTo>
                <a:lnTo>
                  <a:pt x="552234" y="266954"/>
                </a:lnTo>
                <a:lnTo>
                  <a:pt x="543077" y="313156"/>
                </a:lnTo>
                <a:lnTo>
                  <a:pt x="540004" y="360362"/>
                </a:lnTo>
                <a:lnTo>
                  <a:pt x="543077" y="407377"/>
                </a:lnTo>
                <a:lnTo>
                  <a:pt x="552234" y="453478"/>
                </a:lnTo>
                <a:lnTo>
                  <a:pt x="567334" y="498017"/>
                </a:lnTo>
                <a:lnTo>
                  <a:pt x="588238" y="540359"/>
                </a:lnTo>
                <a:lnTo>
                  <a:pt x="614489" y="579589"/>
                </a:lnTo>
                <a:lnTo>
                  <a:pt x="645477" y="614895"/>
                </a:lnTo>
                <a:lnTo>
                  <a:pt x="680770" y="645871"/>
                </a:lnTo>
                <a:lnTo>
                  <a:pt x="720001" y="672122"/>
                </a:lnTo>
                <a:lnTo>
                  <a:pt x="762355" y="693039"/>
                </a:lnTo>
                <a:lnTo>
                  <a:pt x="806932" y="708139"/>
                </a:lnTo>
                <a:lnTo>
                  <a:pt x="853135" y="717296"/>
                </a:lnTo>
                <a:lnTo>
                  <a:pt x="900353" y="720369"/>
                </a:lnTo>
                <a:lnTo>
                  <a:pt x="947356" y="717296"/>
                </a:lnTo>
                <a:lnTo>
                  <a:pt x="993457" y="708139"/>
                </a:lnTo>
                <a:lnTo>
                  <a:pt x="1038009" y="693039"/>
                </a:lnTo>
                <a:lnTo>
                  <a:pt x="1080363" y="672122"/>
                </a:lnTo>
                <a:lnTo>
                  <a:pt x="1119568" y="645871"/>
                </a:lnTo>
                <a:lnTo>
                  <a:pt x="1154874" y="614895"/>
                </a:lnTo>
                <a:lnTo>
                  <a:pt x="1185862" y="579589"/>
                </a:lnTo>
                <a:lnTo>
                  <a:pt x="1212126" y="540359"/>
                </a:lnTo>
                <a:lnTo>
                  <a:pt x="1233017" y="498017"/>
                </a:lnTo>
                <a:lnTo>
                  <a:pt x="1248117" y="453478"/>
                </a:lnTo>
                <a:lnTo>
                  <a:pt x="1257274" y="407377"/>
                </a:lnTo>
                <a:lnTo>
                  <a:pt x="1260360" y="360362"/>
                </a:lnTo>
                <a:close/>
              </a:path>
              <a:path extrusionOk="0" h="2700654" w="10079990">
                <a:moveTo>
                  <a:pt x="10079990" y="1782140"/>
                </a:moveTo>
                <a:lnTo>
                  <a:pt x="10035400" y="1746491"/>
                </a:lnTo>
                <a:lnTo>
                  <a:pt x="9991839" y="1717814"/>
                </a:lnTo>
                <a:lnTo>
                  <a:pt x="9945357" y="1692363"/>
                </a:lnTo>
                <a:lnTo>
                  <a:pt x="9896437" y="1670507"/>
                </a:lnTo>
                <a:lnTo>
                  <a:pt x="9845688" y="1652485"/>
                </a:lnTo>
                <a:lnTo>
                  <a:pt x="9793389" y="1638363"/>
                </a:lnTo>
                <a:lnTo>
                  <a:pt x="9739859" y="1628203"/>
                </a:lnTo>
                <a:lnTo>
                  <a:pt x="9685414" y="1622069"/>
                </a:lnTo>
                <a:lnTo>
                  <a:pt x="9630359" y="1619986"/>
                </a:lnTo>
                <a:lnTo>
                  <a:pt x="9575140" y="1622069"/>
                </a:lnTo>
                <a:lnTo>
                  <a:pt x="9520593" y="1628203"/>
                </a:lnTo>
                <a:lnTo>
                  <a:pt x="9466999" y="1638363"/>
                </a:lnTo>
                <a:lnTo>
                  <a:pt x="9414675" y="1652485"/>
                </a:lnTo>
                <a:lnTo>
                  <a:pt x="9363913" y="1670507"/>
                </a:lnTo>
                <a:lnTo>
                  <a:pt x="9315005" y="1692363"/>
                </a:lnTo>
                <a:lnTo>
                  <a:pt x="9268498" y="1717814"/>
                </a:lnTo>
                <a:lnTo>
                  <a:pt x="9224937" y="1746491"/>
                </a:lnTo>
                <a:lnTo>
                  <a:pt x="9184538" y="1778228"/>
                </a:lnTo>
                <a:lnTo>
                  <a:pt x="9147531" y="1812848"/>
                </a:lnTo>
                <a:lnTo>
                  <a:pt x="9114142" y="1850174"/>
                </a:lnTo>
                <a:lnTo>
                  <a:pt x="9084602" y="1890001"/>
                </a:lnTo>
                <a:lnTo>
                  <a:pt x="9059075" y="1931936"/>
                </a:lnTo>
                <a:lnTo>
                  <a:pt x="9038018" y="1975459"/>
                </a:lnTo>
                <a:lnTo>
                  <a:pt x="9021496" y="2020328"/>
                </a:lnTo>
                <a:lnTo>
                  <a:pt x="9009596" y="2066277"/>
                </a:lnTo>
                <a:lnTo>
                  <a:pt x="9002408" y="2113038"/>
                </a:lnTo>
                <a:lnTo>
                  <a:pt x="8999995" y="2160359"/>
                </a:lnTo>
                <a:lnTo>
                  <a:pt x="9002408" y="2207539"/>
                </a:lnTo>
                <a:lnTo>
                  <a:pt x="9009596" y="2254212"/>
                </a:lnTo>
                <a:lnTo>
                  <a:pt x="9021496" y="2300097"/>
                </a:lnTo>
                <a:lnTo>
                  <a:pt x="9038018" y="2344928"/>
                </a:lnTo>
                <a:lnTo>
                  <a:pt x="9059075" y="2388438"/>
                </a:lnTo>
                <a:lnTo>
                  <a:pt x="9084602" y="2430361"/>
                </a:lnTo>
                <a:lnTo>
                  <a:pt x="9114142" y="2470213"/>
                </a:lnTo>
                <a:lnTo>
                  <a:pt x="9147531" y="2507526"/>
                </a:lnTo>
                <a:lnTo>
                  <a:pt x="9184538" y="2542146"/>
                </a:lnTo>
                <a:lnTo>
                  <a:pt x="9224937" y="2573896"/>
                </a:lnTo>
                <a:lnTo>
                  <a:pt x="9268498" y="2602573"/>
                </a:lnTo>
                <a:lnTo>
                  <a:pt x="9315005" y="2628011"/>
                </a:lnTo>
                <a:lnTo>
                  <a:pt x="9363913" y="2649867"/>
                </a:lnTo>
                <a:lnTo>
                  <a:pt x="9414675" y="2667889"/>
                </a:lnTo>
                <a:lnTo>
                  <a:pt x="9466999" y="2682011"/>
                </a:lnTo>
                <a:lnTo>
                  <a:pt x="9520593" y="2692171"/>
                </a:lnTo>
                <a:lnTo>
                  <a:pt x="9575140" y="2698305"/>
                </a:lnTo>
                <a:lnTo>
                  <a:pt x="9630359" y="2700363"/>
                </a:lnTo>
                <a:lnTo>
                  <a:pt x="9685414" y="2698305"/>
                </a:lnTo>
                <a:lnTo>
                  <a:pt x="9739859" y="2692171"/>
                </a:lnTo>
                <a:lnTo>
                  <a:pt x="9793389" y="2682011"/>
                </a:lnTo>
                <a:lnTo>
                  <a:pt x="9845688" y="2667889"/>
                </a:lnTo>
                <a:lnTo>
                  <a:pt x="9896437" y="2649867"/>
                </a:lnTo>
                <a:lnTo>
                  <a:pt x="9945357" y="2628011"/>
                </a:lnTo>
                <a:lnTo>
                  <a:pt x="9991839" y="2602573"/>
                </a:lnTo>
                <a:lnTo>
                  <a:pt x="10035400" y="2573896"/>
                </a:lnTo>
                <a:lnTo>
                  <a:pt x="10075812" y="2542146"/>
                </a:lnTo>
                <a:lnTo>
                  <a:pt x="10079990" y="2538234"/>
                </a:lnTo>
                <a:lnTo>
                  <a:pt x="10079990" y="1782140"/>
                </a:lnTo>
                <a:close/>
              </a:path>
            </a:pathLst>
          </a:custGeom>
          <a:solidFill>
            <a:srgbClr val="FFFFFF">
              <a:alpha val="20000"/>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1" name="Google Shape;861;p110"/>
          <p:cNvSpPr/>
          <p:nvPr/>
        </p:nvSpPr>
        <p:spPr>
          <a:xfrm>
            <a:off x="0" y="1142901"/>
            <a:ext cx="653554" cy="653737"/>
          </a:xfrm>
          <a:custGeom>
            <a:rect b="b" l="l" r="r" t="t"/>
            <a:pathLst>
              <a:path extrusionOk="0" h="720725" w="720725">
                <a:moveTo>
                  <a:pt x="359994" y="0"/>
                </a:moveTo>
                <a:lnTo>
                  <a:pt x="312990" y="3082"/>
                </a:lnTo>
                <a:lnTo>
                  <a:pt x="266895" y="12239"/>
                </a:lnTo>
                <a:lnTo>
                  <a:pt x="222350" y="27335"/>
                </a:lnTo>
                <a:lnTo>
                  <a:pt x="179997" y="48234"/>
                </a:lnTo>
                <a:lnTo>
                  <a:pt x="140783" y="74494"/>
                </a:lnTo>
                <a:lnTo>
                  <a:pt x="105481" y="105476"/>
                </a:lnTo>
                <a:lnTo>
                  <a:pt x="74496" y="140778"/>
                </a:lnTo>
                <a:lnTo>
                  <a:pt x="48234" y="179997"/>
                </a:lnTo>
                <a:lnTo>
                  <a:pt x="27335" y="222348"/>
                </a:lnTo>
                <a:lnTo>
                  <a:pt x="12239" y="266930"/>
                </a:lnTo>
                <a:lnTo>
                  <a:pt x="3082" y="313133"/>
                </a:lnTo>
                <a:lnTo>
                  <a:pt x="0" y="360349"/>
                </a:lnTo>
                <a:lnTo>
                  <a:pt x="3082" y="407360"/>
                </a:lnTo>
                <a:lnTo>
                  <a:pt x="12239" y="453459"/>
                </a:lnTo>
                <a:lnTo>
                  <a:pt x="27335" y="498006"/>
                </a:lnTo>
                <a:lnTo>
                  <a:pt x="48234" y="540359"/>
                </a:lnTo>
                <a:lnTo>
                  <a:pt x="74496" y="579572"/>
                </a:lnTo>
                <a:lnTo>
                  <a:pt x="105481" y="614873"/>
                </a:lnTo>
                <a:lnTo>
                  <a:pt x="140783" y="645854"/>
                </a:lnTo>
                <a:lnTo>
                  <a:pt x="179997" y="672109"/>
                </a:lnTo>
                <a:lnTo>
                  <a:pt x="222355" y="693015"/>
                </a:lnTo>
                <a:lnTo>
                  <a:pt x="266941" y="708115"/>
                </a:lnTo>
                <a:lnTo>
                  <a:pt x="313145" y="717273"/>
                </a:lnTo>
                <a:lnTo>
                  <a:pt x="360362" y="720356"/>
                </a:lnTo>
                <a:lnTo>
                  <a:pt x="407366" y="717273"/>
                </a:lnTo>
                <a:lnTo>
                  <a:pt x="453461" y="708115"/>
                </a:lnTo>
                <a:lnTo>
                  <a:pt x="498006" y="693015"/>
                </a:lnTo>
                <a:lnTo>
                  <a:pt x="540359" y="672109"/>
                </a:lnTo>
                <a:lnTo>
                  <a:pt x="579578" y="645854"/>
                </a:lnTo>
                <a:lnTo>
                  <a:pt x="614880" y="614873"/>
                </a:lnTo>
                <a:lnTo>
                  <a:pt x="645862" y="579572"/>
                </a:lnTo>
                <a:lnTo>
                  <a:pt x="672122" y="540359"/>
                </a:lnTo>
                <a:lnTo>
                  <a:pt x="693021" y="498006"/>
                </a:lnTo>
                <a:lnTo>
                  <a:pt x="708117" y="453459"/>
                </a:lnTo>
                <a:lnTo>
                  <a:pt x="717274" y="407360"/>
                </a:lnTo>
                <a:lnTo>
                  <a:pt x="720356" y="360349"/>
                </a:lnTo>
                <a:lnTo>
                  <a:pt x="717274" y="312983"/>
                </a:lnTo>
                <a:lnTo>
                  <a:pt x="708117" y="266885"/>
                </a:lnTo>
                <a:lnTo>
                  <a:pt x="693021" y="222343"/>
                </a:lnTo>
                <a:lnTo>
                  <a:pt x="672122" y="179997"/>
                </a:lnTo>
                <a:lnTo>
                  <a:pt x="645862" y="140778"/>
                </a:lnTo>
                <a:lnTo>
                  <a:pt x="614880" y="105476"/>
                </a:lnTo>
                <a:lnTo>
                  <a:pt x="579578" y="74494"/>
                </a:lnTo>
                <a:lnTo>
                  <a:pt x="540359" y="48234"/>
                </a:lnTo>
                <a:lnTo>
                  <a:pt x="498000" y="27335"/>
                </a:lnTo>
                <a:lnTo>
                  <a:pt x="453415" y="12239"/>
                </a:lnTo>
                <a:lnTo>
                  <a:pt x="407210" y="3082"/>
                </a:lnTo>
                <a:lnTo>
                  <a:pt x="359994" y="0"/>
                </a:lnTo>
                <a:close/>
              </a:path>
            </a:pathLst>
          </a:custGeom>
          <a:solidFill>
            <a:srgbClr val="FFFFFF">
              <a:alpha val="9804"/>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2" name="Google Shape;862;p110"/>
          <p:cNvSpPr/>
          <p:nvPr/>
        </p:nvSpPr>
        <p:spPr>
          <a:xfrm>
            <a:off x="30906" y="4734826"/>
            <a:ext cx="1407877" cy="408370"/>
          </a:xfrm>
          <a:custGeom>
            <a:rect b="b" l="l" r="r" t="t"/>
            <a:pathLst>
              <a:path extrusionOk="0" h="450214" w="1552575">
                <a:moveTo>
                  <a:pt x="775923" y="0"/>
                </a:moveTo>
                <a:lnTo>
                  <a:pt x="722743" y="1373"/>
                </a:lnTo>
                <a:lnTo>
                  <a:pt x="669963" y="5435"/>
                </a:lnTo>
                <a:lnTo>
                  <a:pt x="617748" y="12162"/>
                </a:lnTo>
                <a:lnTo>
                  <a:pt x="566263" y="21521"/>
                </a:lnTo>
                <a:lnTo>
                  <a:pt x="515674" y="33479"/>
                </a:lnTo>
                <a:lnTo>
                  <a:pt x="466143" y="48002"/>
                </a:lnTo>
                <a:lnTo>
                  <a:pt x="417837" y="65056"/>
                </a:lnTo>
                <a:lnTo>
                  <a:pt x="370920" y="84607"/>
                </a:lnTo>
                <a:lnTo>
                  <a:pt x="325747" y="106393"/>
                </a:lnTo>
                <a:lnTo>
                  <a:pt x="282655" y="130378"/>
                </a:lnTo>
                <a:lnTo>
                  <a:pt x="241766" y="156464"/>
                </a:lnTo>
                <a:lnTo>
                  <a:pt x="203202" y="184554"/>
                </a:lnTo>
                <a:lnTo>
                  <a:pt x="167086" y="214551"/>
                </a:lnTo>
                <a:lnTo>
                  <a:pt x="133539" y="246357"/>
                </a:lnTo>
                <a:lnTo>
                  <a:pt x="102683" y="279876"/>
                </a:lnTo>
                <a:lnTo>
                  <a:pt x="74642" y="315010"/>
                </a:lnTo>
                <a:lnTo>
                  <a:pt x="46174" y="356812"/>
                </a:lnTo>
                <a:lnTo>
                  <a:pt x="21913" y="400012"/>
                </a:lnTo>
                <a:lnTo>
                  <a:pt x="1922" y="444421"/>
                </a:lnTo>
                <a:lnTo>
                  <a:pt x="0" y="449999"/>
                </a:lnTo>
                <a:lnTo>
                  <a:pt x="1552192" y="449999"/>
                </a:lnTo>
                <a:lnTo>
                  <a:pt x="1530281" y="400012"/>
                </a:lnTo>
                <a:lnTo>
                  <a:pt x="1506023" y="356812"/>
                </a:lnTo>
                <a:lnTo>
                  <a:pt x="1477560" y="315010"/>
                </a:lnTo>
                <a:lnTo>
                  <a:pt x="1449518" y="279876"/>
                </a:lnTo>
                <a:lnTo>
                  <a:pt x="1418661" y="246357"/>
                </a:lnTo>
                <a:lnTo>
                  <a:pt x="1385113" y="214551"/>
                </a:lnTo>
                <a:lnTo>
                  <a:pt x="1348995" y="184554"/>
                </a:lnTo>
                <a:lnTo>
                  <a:pt x="1310430" y="156464"/>
                </a:lnTo>
                <a:lnTo>
                  <a:pt x="1269541" y="130378"/>
                </a:lnTo>
                <a:lnTo>
                  <a:pt x="1226451" y="106393"/>
                </a:lnTo>
                <a:lnTo>
                  <a:pt x="1181282" y="84607"/>
                </a:lnTo>
                <a:lnTo>
                  <a:pt x="1134360" y="65056"/>
                </a:lnTo>
                <a:lnTo>
                  <a:pt x="1086048" y="48002"/>
                </a:lnTo>
                <a:lnTo>
                  <a:pt x="1036504" y="33479"/>
                </a:lnTo>
                <a:lnTo>
                  <a:pt x="985889" y="21521"/>
                </a:lnTo>
                <a:lnTo>
                  <a:pt x="934363" y="12162"/>
                </a:lnTo>
                <a:lnTo>
                  <a:pt x="882087" y="5435"/>
                </a:lnTo>
                <a:lnTo>
                  <a:pt x="829220" y="1373"/>
                </a:lnTo>
                <a:lnTo>
                  <a:pt x="775923" y="0"/>
                </a:lnTo>
                <a:close/>
              </a:path>
            </a:pathLst>
          </a:custGeom>
          <a:solidFill>
            <a:srgbClr val="FFFFFF">
              <a:alpha val="14902"/>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3" name="Google Shape;863;p110"/>
          <p:cNvSpPr/>
          <p:nvPr/>
        </p:nvSpPr>
        <p:spPr>
          <a:xfrm>
            <a:off x="8814101" y="4245046"/>
            <a:ext cx="326489" cy="653737"/>
          </a:xfrm>
          <a:custGeom>
            <a:rect b="b" l="l" r="r" t="t"/>
            <a:pathLst>
              <a:path extrusionOk="0" h="720725" w="360045">
                <a:moveTo>
                  <a:pt x="360006" y="0"/>
                </a:moveTo>
                <a:lnTo>
                  <a:pt x="313146" y="3059"/>
                </a:lnTo>
                <a:lnTo>
                  <a:pt x="266942" y="12216"/>
                </a:lnTo>
                <a:lnTo>
                  <a:pt x="222361" y="27312"/>
                </a:lnTo>
                <a:lnTo>
                  <a:pt x="180009" y="48211"/>
                </a:lnTo>
                <a:lnTo>
                  <a:pt x="140789" y="74473"/>
                </a:lnTo>
                <a:lnTo>
                  <a:pt x="105484" y="105458"/>
                </a:lnTo>
                <a:lnTo>
                  <a:pt x="74501" y="140760"/>
                </a:lnTo>
                <a:lnTo>
                  <a:pt x="48247" y="179973"/>
                </a:lnTo>
                <a:lnTo>
                  <a:pt x="27340" y="222332"/>
                </a:lnTo>
                <a:lnTo>
                  <a:pt x="12241" y="266918"/>
                </a:lnTo>
                <a:lnTo>
                  <a:pt x="3082" y="313122"/>
                </a:lnTo>
                <a:lnTo>
                  <a:pt x="0" y="360339"/>
                </a:lnTo>
                <a:lnTo>
                  <a:pt x="3082" y="407342"/>
                </a:lnTo>
                <a:lnTo>
                  <a:pt x="12241" y="453438"/>
                </a:lnTo>
                <a:lnTo>
                  <a:pt x="27340" y="497983"/>
                </a:lnTo>
                <a:lnTo>
                  <a:pt x="48247" y="540336"/>
                </a:lnTo>
                <a:lnTo>
                  <a:pt x="74501" y="579555"/>
                </a:lnTo>
                <a:lnTo>
                  <a:pt x="105484" y="614856"/>
                </a:lnTo>
                <a:lnTo>
                  <a:pt x="140789" y="645838"/>
                </a:lnTo>
                <a:lnTo>
                  <a:pt x="180009" y="672098"/>
                </a:lnTo>
                <a:lnTo>
                  <a:pt x="222361" y="692997"/>
                </a:lnTo>
                <a:lnTo>
                  <a:pt x="266942" y="708093"/>
                </a:lnTo>
                <a:lnTo>
                  <a:pt x="313146" y="717250"/>
                </a:lnTo>
                <a:lnTo>
                  <a:pt x="360004" y="720310"/>
                </a:lnTo>
                <a:lnTo>
                  <a:pt x="360006" y="0"/>
                </a:lnTo>
                <a:close/>
              </a:path>
            </a:pathLst>
          </a:custGeom>
          <a:solidFill>
            <a:srgbClr val="FFFFFF">
              <a:alpha val="29804"/>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4" name="Google Shape;864;p110"/>
          <p:cNvSpPr/>
          <p:nvPr/>
        </p:nvSpPr>
        <p:spPr>
          <a:xfrm>
            <a:off x="8650880" y="3102120"/>
            <a:ext cx="490022" cy="653737"/>
          </a:xfrm>
          <a:custGeom>
            <a:rect b="b" l="l" r="r" t="t"/>
            <a:pathLst>
              <a:path extrusionOk="0" h="720725" w="540384">
                <a:moveTo>
                  <a:pt x="360362" y="0"/>
                </a:moveTo>
                <a:lnTo>
                  <a:pt x="313145" y="3095"/>
                </a:lnTo>
                <a:lnTo>
                  <a:pt x="266941" y="12253"/>
                </a:lnTo>
                <a:lnTo>
                  <a:pt x="222355" y="27353"/>
                </a:lnTo>
                <a:lnTo>
                  <a:pt x="179997" y="48260"/>
                </a:lnTo>
                <a:lnTo>
                  <a:pt x="140783" y="74514"/>
                </a:lnTo>
                <a:lnTo>
                  <a:pt x="105483" y="105497"/>
                </a:lnTo>
                <a:lnTo>
                  <a:pt x="74501" y="140801"/>
                </a:lnTo>
                <a:lnTo>
                  <a:pt x="48247" y="180022"/>
                </a:lnTo>
                <a:lnTo>
                  <a:pt x="27340" y="222374"/>
                </a:lnTo>
                <a:lnTo>
                  <a:pt x="12241" y="266955"/>
                </a:lnTo>
                <a:lnTo>
                  <a:pt x="3082" y="313158"/>
                </a:lnTo>
                <a:lnTo>
                  <a:pt x="0" y="360375"/>
                </a:lnTo>
                <a:lnTo>
                  <a:pt x="3082" y="407386"/>
                </a:lnTo>
                <a:lnTo>
                  <a:pt x="12241" y="453483"/>
                </a:lnTo>
                <a:lnTo>
                  <a:pt x="27340" y="498026"/>
                </a:lnTo>
                <a:lnTo>
                  <a:pt x="48247" y="540372"/>
                </a:lnTo>
                <a:lnTo>
                  <a:pt x="74501" y="579592"/>
                </a:lnTo>
                <a:lnTo>
                  <a:pt x="105483" y="614897"/>
                </a:lnTo>
                <a:lnTo>
                  <a:pt x="140783" y="645880"/>
                </a:lnTo>
                <a:lnTo>
                  <a:pt x="179997" y="672134"/>
                </a:lnTo>
                <a:lnTo>
                  <a:pt x="222355" y="693041"/>
                </a:lnTo>
                <a:lnTo>
                  <a:pt x="266941" y="708140"/>
                </a:lnTo>
                <a:lnTo>
                  <a:pt x="313145" y="717299"/>
                </a:lnTo>
                <a:lnTo>
                  <a:pt x="360362" y="720382"/>
                </a:lnTo>
                <a:lnTo>
                  <a:pt x="407371" y="717299"/>
                </a:lnTo>
                <a:lnTo>
                  <a:pt x="453466" y="708140"/>
                </a:lnTo>
                <a:lnTo>
                  <a:pt x="498008" y="693041"/>
                </a:lnTo>
                <a:lnTo>
                  <a:pt x="540001" y="672311"/>
                </a:lnTo>
                <a:lnTo>
                  <a:pt x="540001" y="48083"/>
                </a:lnTo>
                <a:lnTo>
                  <a:pt x="498008" y="27353"/>
                </a:lnTo>
                <a:lnTo>
                  <a:pt x="453466" y="12253"/>
                </a:lnTo>
                <a:lnTo>
                  <a:pt x="407371" y="3095"/>
                </a:lnTo>
                <a:lnTo>
                  <a:pt x="360362" y="0"/>
                </a:lnTo>
                <a:close/>
              </a:path>
            </a:pathLst>
          </a:custGeom>
          <a:solidFill>
            <a:srgbClr val="FFFFFF">
              <a:alpha val="9804"/>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5" name="Google Shape;865;p110"/>
          <p:cNvSpPr/>
          <p:nvPr/>
        </p:nvSpPr>
        <p:spPr>
          <a:xfrm>
            <a:off x="7345085" y="4245025"/>
            <a:ext cx="980043" cy="764901"/>
          </a:xfrm>
          <a:custGeom>
            <a:rect b="b" l="l" r="r" t="t"/>
            <a:pathLst>
              <a:path extrusionOk="0" h="843279" w="1080770">
                <a:moveTo>
                  <a:pt x="540359" y="0"/>
                </a:moveTo>
                <a:lnTo>
                  <a:pt x="493035" y="1611"/>
                </a:lnTo>
                <a:lnTo>
                  <a:pt x="446269" y="6413"/>
                </a:lnTo>
                <a:lnTo>
                  <a:pt x="400323" y="14355"/>
                </a:lnTo>
                <a:lnTo>
                  <a:pt x="355456" y="25386"/>
                </a:lnTo>
                <a:lnTo>
                  <a:pt x="311928" y="39456"/>
                </a:lnTo>
                <a:lnTo>
                  <a:pt x="270001" y="56515"/>
                </a:lnTo>
                <a:lnTo>
                  <a:pt x="222491" y="80628"/>
                </a:lnTo>
                <a:lnTo>
                  <a:pt x="178661" y="108318"/>
                </a:lnTo>
                <a:lnTo>
                  <a:pt x="138824" y="139360"/>
                </a:lnTo>
                <a:lnTo>
                  <a:pt x="103288" y="173530"/>
                </a:lnTo>
                <a:lnTo>
                  <a:pt x="72364" y="210604"/>
                </a:lnTo>
                <a:lnTo>
                  <a:pt x="46589" y="250027"/>
                </a:lnTo>
                <a:lnTo>
                  <a:pt x="26362" y="291180"/>
                </a:lnTo>
                <a:lnTo>
                  <a:pt x="11785" y="333718"/>
                </a:lnTo>
                <a:lnTo>
                  <a:pt x="2963" y="377294"/>
                </a:lnTo>
                <a:lnTo>
                  <a:pt x="0" y="421563"/>
                </a:lnTo>
                <a:lnTo>
                  <a:pt x="2963" y="465653"/>
                </a:lnTo>
                <a:lnTo>
                  <a:pt x="11785" y="509120"/>
                </a:lnTo>
                <a:lnTo>
                  <a:pt x="26362" y="551602"/>
                </a:lnTo>
                <a:lnTo>
                  <a:pt x="46589" y="592735"/>
                </a:lnTo>
                <a:lnTo>
                  <a:pt x="72364" y="632155"/>
                </a:lnTo>
                <a:lnTo>
                  <a:pt x="103288" y="669228"/>
                </a:lnTo>
                <a:lnTo>
                  <a:pt x="138824" y="703398"/>
                </a:lnTo>
                <a:lnTo>
                  <a:pt x="178661" y="734440"/>
                </a:lnTo>
                <a:lnTo>
                  <a:pt x="222491" y="762130"/>
                </a:lnTo>
                <a:lnTo>
                  <a:pt x="270001" y="786244"/>
                </a:lnTo>
                <a:lnTo>
                  <a:pt x="311928" y="803302"/>
                </a:lnTo>
                <a:lnTo>
                  <a:pt x="355456" y="817372"/>
                </a:lnTo>
                <a:lnTo>
                  <a:pt x="400323" y="828403"/>
                </a:lnTo>
                <a:lnTo>
                  <a:pt x="446269" y="836345"/>
                </a:lnTo>
                <a:lnTo>
                  <a:pt x="493035" y="841147"/>
                </a:lnTo>
                <a:lnTo>
                  <a:pt x="540359" y="842759"/>
                </a:lnTo>
                <a:lnTo>
                  <a:pt x="587534" y="841147"/>
                </a:lnTo>
                <a:lnTo>
                  <a:pt x="634199" y="836345"/>
                </a:lnTo>
                <a:lnTo>
                  <a:pt x="680084" y="828403"/>
                </a:lnTo>
                <a:lnTo>
                  <a:pt x="724920" y="817372"/>
                </a:lnTo>
                <a:lnTo>
                  <a:pt x="768436" y="803302"/>
                </a:lnTo>
                <a:lnTo>
                  <a:pt x="810361" y="786244"/>
                </a:lnTo>
                <a:lnTo>
                  <a:pt x="857873" y="762130"/>
                </a:lnTo>
                <a:lnTo>
                  <a:pt x="901705" y="734440"/>
                </a:lnTo>
                <a:lnTo>
                  <a:pt x="941545" y="703398"/>
                </a:lnTo>
                <a:lnTo>
                  <a:pt x="977080" y="669228"/>
                </a:lnTo>
                <a:lnTo>
                  <a:pt x="1007999" y="632155"/>
                </a:lnTo>
                <a:lnTo>
                  <a:pt x="1033773" y="592735"/>
                </a:lnTo>
                <a:lnTo>
                  <a:pt x="1054001" y="551602"/>
                </a:lnTo>
                <a:lnTo>
                  <a:pt x="1068578" y="509120"/>
                </a:lnTo>
                <a:lnTo>
                  <a:pt x="1077399" y="465653"/>
                </a:lnTo>
                <a:lnTo>
                  <a:pt x="1080363" y="421563"/>
                </a:lnTo>
                <a:lnTo>
                  <a:pt x="1077399" y="377105"/>
                </a:lnTo>
                <a:lnTo>
                  <a:pt x="1068578" y="333638"/>
                </a:lnTo>
                <a:lnTo>
                  <a:pt x="1054001" y="291156"/>
                </a:lnTo>
                <a:lnTo>
                  <a:pt x="1033773" y="250024"/>
                </a:lnTo>
                <a:lnTo>
                  <a:pt x="1007999" y="210604"/>
                </a:lnTo>
                <a:lnTo>
                  <a:pt x="977080" y="173530"/>
                </a:lnTo>
                <a:lnTo>
                  <a:pt x="941545" y="139360"/>
                </a:lnTo>
                <a:lnTo>
                  <a:pt x="901705" y="108318"/>
                </a:lnTo>
                <a:lnTo>
                  <a:pt x="857873" y="80628"/>
                </a:lnTo>
                <a:lnTo>
                  <a:pt x="810361" y="56515"/>
                </a:lnTo>
                <a:lnTo>
                  <a:pt x="768436" y="39456"/>
                </a:lnTo>
                <a:lnTo>
                  <a:pt x="724920" y="25386"/>
                </a:lnTo>
                <a:lnTo>
                  <a:pt x="680085" y="14355"/>
                </a:lnTo>
                <a:lnTo>
                  <a:pt x="634199" y="6413"/>
                </a:lnTo>
                <a:lnTo>
                  <a:pt x="587534" y="1611"/>
                </a:lnTo>
                <a:lnTo>
                  <a:pt x="540359" y="0"/>
                </a:lnTo>
                <a:close/>
              </a:path>
            </a:pathLst>
          </a:custGeom>
          <a:solidFill>
            <a:srgbClr val="FFFFFF">
              <a:alpha val="20000"/>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6" name="Google Shape;866;p110"/>
          <p:cNvSpPr/>
          <p:nvPr/>
        </p:nvSpPr>
        <p:spPr>
          <a:xfrm>
            <a:off x="7216203" y="4898094"/>
            <a:ext cx="747988" cy="245367"/>
          </a:xfrm>
          <a:custGeom>
            <a:rect b="b" l="l" r="r" t="t"/>
            <a:pathLst>
              <a:path extrusionOk="0" h="270510" w="824865">
                <a:moveTo>
                  <a:pt x="412129" y="0"/>
                </a:moveTo>
                <a:lnTo>
                  <a:pt x="365020" y="2500"/>
                </a:lnTo>
                <a:lnTo>
                  <a:pt x="318568" y="9896"/>
                </a:lnTo>
                <a:lnTo>
                  <a:pt x="273172" y="22095"/>
                </a:lnTo>
                <a:lnTo>
                  <a:pt x="229228" y="38994"/>
                </a:lnTo>
                <a:lnTo>
                  <a:pt x="187136" y="60490"/>
                </a:lnTo>
                <a:lnTo>
                  <a:pt x="147526" y="86103"/>
                </a:lnTo>
                <a:lnTo>
                  <a:pt x="110974" y="115656"/>
                </a:lnTo>
                <a:lnTo>
                  <a:pt x="77775" y="148854"/>
                </a:lnTo>
                <a:lnTo>
                  <a:pt x="48221" y="185402"/>
                </a:lnTo>
                <a:lnTo>
                  <a:pt x="22608" y="225005"/>
                </a:lnTo>
                <a:lnTo>
                  <a:pt x="1112" y="267107"/>
                </a:lnTo>
                <a:lnTo>
                  <a:pt x="0" y="270001"/>
                </a:lnTo>
                <a:lnTo>
                  <a:pt x="824618" y="270001"/>
                </a:lnTo>
                <a:lnTo>
                  <a:pt x="802007" y="225005"/>
                </a:lnTo>
                <a:lnTo>
                  <a:pt x="776399" y="185402"/>
                </a:lnTo>
                <a:lnTo>
                  <a:pt x="746850" y="148854"/>
                </a:lnTo>
                <a:lnTo>
                  <a:pt x="713652" y="115656"/>
                </a:lnTo>
                <a:lnTo>
                  <a:pt x="677101" y="86103"/>
                </a:lnTo>
                <a:lnTo>
                  <a:pt x="637491" y="60490"/>
                </a:lnTo>
                <a:lnTo>
                  <a:pt x="595390" y="38994"/>
                </a:lnTo>
                <a:lnTo>
                  <a:pt x="551423" y="22095"/>
                </a:lnTo>
                <a:lnTo>
                  <a:pt x="505970" y="9896"/>
                </a:lnTo>
                <a:lnTo>
                  <a:pt x="459412" y="2500"/>
                </a:lnTo>
                <a:lnTo>
                  <a:pt x="412129" y="0"/>
                </a:lnTo>
                <a:close/>
              </a:path>
            </a:pathLst>
          </a:custGeom>
          <a:solidFill>
            <a:srgbClr val="FFFFFF">
              <a:alpha val="25098"/>
            </a:srgbClr>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867" name="Google Shape;867;p110"/>
          <p:cNvSpPr txBox="1"/>
          <p:nvPr>
            <p:ph type="title"/>
          </p:nvPr>
        </p:nvSpPr>
        <p:spPr>
          <a:xfrm>
            <a:off x="126899" y="-7917"/>
            <a:ext cx="8890202" cy="397172"/>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300"/>
              <a:buNone/>
              <a:defRPr b="1" i="0" sz="2400" u="none" cap="none" strike="noStrike">
                <a:solidFill>
                  <a:schemeClr val="lt1"/>
                </a:solidFill>
                <a:latin typeface="Arial"/>
                <a:ea typeface="Arial"/>
                <a:cs typeface="Arial"/>
                <a:sym typeface="Arial"/>
              </a:defRPr>
            </a:lvl1pPr>
            <a:lvl2pPr lvl="1">
              <a:spcBef>
                <a:spcPts val="0"/>
              </a:spcBef>
              <a:spcAft>
                <a:spcPts val="0"/>
              </a:spcAft>
              <a:buSzPts val="1300"/>
              <a:buNone/>
              <a:defRPr sz="1600"/>
            </a:lvl2pPr>
            <a:lvl3pPr lvl="2">
              <a:spcBef>
                <a:spcPts val="0"/>
              </a:spcBef>
              <a:spcAft>
                <a:spcPts val="0"/>
              </a:spcAft>
              <a:buSzPts val="1300"/>
              <a:buNone/>
              <a:defRPr sz="1600"/>
            </a:lvl3pPr>
            <a:lvl4pPr lvl="3">
              <a:spcBef>
                <a:spcPts val="0"/>
              </a:spcBef>
              <a:spcAft>
                <a:spcPts val="0"/>
              </a:spcAft>
              <a:buSzPts val="1300"/>
              <a:buNone/>
              <a:defRPr sz="1600"/>
            </a:lvl4pPr>
            <a:lvl5pPr lvl="4">
              <a:spcBef>
                <a:spcPts val="0"/>
              </a:spcBef>
              <a:spcAft>
                <a:spcPts val="0"/>
              </a:spcAft>
              <a:buSzPts val="1300"/>
              <a:buNone/>
              <a:defRPr sz="1600"/>
            </a:lvl5pPr>
            <a:lvl6pPr lvl="5">
              <a:spcBef>
                <a:spcPts val="0"/>
              </a:spcBef>
              <a:spcAft>
                <a:spcPts val="0"/>
              </a:spcAft>
              <a:buSzPts val="1300"/>
              <a:buNone/>
              <a:defRPr sz="1600"/>
            </a:lvl6pPr>
            <a:lvl7pPr lvl="6">
              <a:spcBef>
                <a:spcPts val="0"/>
              </a:spcBef>
              <a:spcAft>
                <a:spcPts val="0"/>
              </a:spcAft>
              <a:buSzPts val="1300"/>
              <a:buNone/>
              <a:defRPr sz="1600"/>
            </a:lvl7pPr>
            <a:lvl8pPr lvl="7">
              <a:spcBef>
                <a:spcPts val="0"/>
              </a:spcBef>
              <a:spcAft>
                <a:spcPts val="0"/>
              </a:spcAft>
              <a:buSzPts val="1300"/>
              <a:buNone/>
              <a:defRPr sz="1600"/>
            </a:lvl8pPr>
            <a:lvl9pPr lvl="8">
              <a:spcBef>
                <a:spcPts val="0"/>
              </a:spcBef>
              <a:spcAft>
                <a:spcPts val="0"/>
              </a:spcAft>
              <a:buSzPts val="1300"/>
              <a:buNone/>
              <a:defRPr sz="1600"/>
            </a:lvl9pPr>
          </a:lstStyle>
          <a:p/>
        </p:txBody>
      </p:sp>
      <p:sp>
        <p:nvSpPr>
          <p:cNvPr id="868" name="Google Shape;868;p110"/>
          <p:cNvSpPr txBox="1"/>
          <p:nvPr>
            <p:ph idx="1" type="body"/>
          </p:nvPr>
        </p:nvSpPr>
        <p:spPr>
          <a:xfrm>
            <a:off x="4428183" y="1090557"/>
            <a:ext cx="3897141" cy="1147928"/>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300"/>
              <a:buNone/>
              <a:defRPr b="0" i="0" sz="16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300"/>
              <a:buNone/>
              <a:defRPr b="0" i="0" sz="1600" u="none" cap="none" strike="noStrike">
                <a:latin typeface="Calibri"/>
                <a:ea typeface="Calibri"/>
                <a:cs typeface="Calibri"/>
                <a:sym typeface="Calibri"/>
              </a:defRPr>
            </a:lvl2pPr>
            <a:lvl3pPr indent="-228600" lvl="2" marL="1371600" marR="0" rtl="0" algn="l">
              <a:spcBef>
                <a:spcPts val="0"/>
              </a:spcBef>
              <a:spcAft>
                <a:spcPts val="0"/>
              </a:spcAft>
              <a:buSzPts val="1300"/>
              <a:buNone/>
              <a:defRPr b="0" i="0" sz="1600" u="none" cap="none" strike="noStrike">
                <a:latin typeface="Calibri"/>
                <a:ea typeface="Calibri"/>
                <a:cs typeface="Calibri"/>
                <a:sym typeface="Calibri"/>
              </a:defRPr>
            </a:lvl3pPr>
            <a:lvl4pPr indent="-228600" lvl="3" marL="1828800" marR="0" rtl="0" algn="l">
              <a:spcBef>
                <a:spcPts val="0"/>
              </a:spcBef>
              <a:spcAft>
                <a:spcPts val="0"/>
              </a:spcAft>
              <a:buSzPts val="1300"/>
              <a:buNone/>
              <a:defRPr b="0" i="0" sz="1600" u="none" cap="none" strike="noStrike">
                <a:latin typeface="Calibri"/>
                <a:ea typeface="Calibri"/>
                <a:cs typeface="Calibri"/>
                <a:sym typeface="Calibri"/>
              </a:defRPr>
            </a:lvl4pPr>
            <a:lvl5pPr indent="-228600" lvl="4" marL="2286000" marR="0" rtl="0" algn="l">
              <a:spcBef>
                <a:spcPts val="0"/>
              </a:spcBef>
              <a:spcAft>
                <a:spcPts val="0"/>
              </a:spcAft>
              <a:buSzPts val="1300"/>
              <a:buNone/>
              <a:defRPr b="0" i="0" sz="1600" u="none" cap="none" strike="noStrike">
                <a:latin typeface="Calibri"/>
                <a:ea typeface="Calibri"/>
                <a:cs typeface="Calibri"/>
                <a:sym typeface="Calibri"/>
              </a:defRPr>
            </a:lvl5pPr>
            <a:lvl6pPr indent="-228600" lvl="5" marL="2743200" marR="0" rtl="0" algn="l">
              <a:spcBef>
                <a:spcPts val="0"/>
              </a:spcBef>
              <a:spcAft>
                <a:spcPts val="0"/>
              </a:spcAft>
              <a:buSzPts val="1300"/>
              <a:buNone/>
              <a:defRPr b="0" i="0" sz="1600" u="none" cap="none" strike="noStrike">
                <a:latin typeface="Calibri"/>
                <a:ea typeface="Calibri"/>
                <a:cs typeface="Calibri"/>
                <a:sym typeface="Calibri"/>
              </a:defRPr>
            </a:lvl6pPr>
            <a:lvl7pPr indent="-228600" lvl="6" marL="3200400" marR="0" rtl="0" algn="l">
              <a:spcBef>
                <a:spcPts val="0"/>
              </a:spcBef>
              <a:spcAft>
                <a:spcPts val="0"/>
              </a:spcAft>
              <a:buSzPts val="1300"/>
              <a:buNone/>
              <a:defRPr b="0" i="0" sz="1600" u="none" cap="none" strike="noStrike">
                <a:latin typeface="Calibri"/>
                <a:ea typeface="Calibri"/>
                <a:cs typeface="Calibri"/>
                <a:sym typeface="Calibri"/>
              </a:defRPr>
            </a:lvl7pPr>
            <a:lvl8pPr indent="-228600" lvl="7" marL="3657600" marR="0" rtl="0" algn="l">
              <a:spcBef>
                <a:spcPts val="0"/>
              </a:spcBef>
              <a:spcAft>
                <a:spcPts val="0"/>
              </a:spcAft>
              <a:buSzPts val="1300"/>
              <a:buNone/>
              <a:defRPr b="0" i="0" sz="1600" u="none" cap="none" strike="noStrike">
                <a:latin typeface="Calibri"/>
                <a:ea typeface="Calibri"/>
                <a:cs typeface="Calibri"/>
                <a:sym typeface="Calibri"/>
              </a:defRPr>
            </a:lvl8pPr>
            <a:lvl9pPr indent="-228600" lvl="8" marL="4114800" marR="0" rtl="0" algn="l">
              <a:spcBef>
                <a:spcPts val="0"/>
              </a:spcBef>
              <a:spcAft>
                <a:spcPts val="0"/>
              </a:spcAft>
              <a:buSzPts val="1300"/>
              <a:buNone/>
              <a:defRPr b="0" i="0" sz="1600" u="none" cap="none" strike="noStrike">
                <a:latin typeface="Calibri"/>
                <a:ea typeface="Calibri"/>
                <a:cs typeface="Calibri"/>
                <a:sym typeface="Calibri"/>
              </a:defRPr>
            </a:lvl9pPr>
          </a:lstStyle>
          <a:p/>
        </p:txBody>
      </p:sp>
      <p:sp>
        <p:nvSpPr>
          <p:cNvPr id="869" name="Google Shape;869;p110"/>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300"/>
              <a:buNone/>
              <a:defRPr sz="1600">
                <a:solidFill>
                  <a:srgbClr val="888888"/>
                </a:solidFill>
              </a:defRPr>
            </a:lvl1pPr>
            <a:lvl2pPr lvl="1">
              <a:spcBef>
                <a:spcPts val="0"/>
              </a:spcBef>
              <a:spcAft>
                <a:spcPts val="0"/>
              </a:spcAft>
              <a:buSzPts val="1300"/>
              <a:buNone/>
              <a:defRPr sz="1600"/>
            </a:lvl2pPr>
            <a:lvl3pPr lvl="2">
              <a:spcBef>
                <a:spcPts val="0"/>
              </a:spcBef>
              <a:spcAft>
                <a:spcPts val="0"/>
              </a:spcAft>
              <a:buSzPts val="1300"/>
              <a:buNone/>
              <a:defRPr sz="1600"/>
            </a:lvl3pPr>
            <a:lvl4pPr lvl="3">
              <a:spcBef>
                <a:spcPts val="0"/>
              </a:spcBef>
              <a:spcAft>
                <a:spcPts val="0"/>
              </a:spcAft>
              <a:buSzPts val="1300"/>
              <a:buNone/>
              <a:defRPr sz="1600"/>
            </a:lvl4pPr>
            <a:lvl5pPr lvl="4">
              <a:spcBef>
                <a:spcPts val="0"/>
              </a:spcBef>
              <a:spcAft>
                <a:spcPts val="0"/>
              </a:spcAft>
              <a:buSzPts val="1300"/>
              <a:buNone/>
              <a:defRPr sz="1600"/>
            </a:lvl5pPr>
            <a:lvl6pPr lvl="5">
              <a:spcBef>
                <a:spcPts val="0"/>
              </a:spcBef>
              <a:spcAft>
                <a:spcPts val="0"/>
              </a:spcAft>
              <a:buSzPts val="1300"/>
              <a:buNone/>
              <a:defRPr sz="1600"/>
            </a:lvl6pPr>
            <a:lvl7pPr lvl="6">
              <a:spcBef>
                <a:spcPts val="0"/>
              </a:spcBef>
              <a:spcAft>
                <a:spcPts val="0"/>
              </a:spcAft>
              <a:buSzPts val="1300"/>
              <a:buNone/>
              <a:defRPr sz="1600"/>
            </a:lvl7pPr>
            <a:lvl8pPr lvl="7">
              <a:spcBef>
                <a:spcPts val="0"/>
              </a:spcBef>
              <a:spcAft>
                <a:spcPts val="0"/>
              </a:spcAft>
              <a:buSzPts val="1300"/>
              <a:buNone/>
              <a:defRPr sz="1600"/>
            </a:lvl8pPr>
            <a:lvl9pPr lvl="8">
              <a:spcBef>
                <a:spcPts val="0"/>
              </a:spcBef>
              <a:spcAft>
                <a:spcPts val="0"/>
              </a:spcAft>
              <a:buSzPts val="1300"/>
              <a:buNone/>
              <a:defRPr sz="1600"/>
            </a:lvl9pPr>
          </a:lstStyle>
          <a:p/>
        </p:txBody>
      </p:sp>
      <p:sp>
        <p:nvSpPr>
          <p:cNvPr id="870" name="Google Shape;870;p110"/>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300"/>
              <a:buNone/>
              <a:defRPr sz="1600">
                <a:solidFill>
                  <a:srgbClr val="888888"/>
                </a:solidFill>
              </a:defRPr>
            </a:lvl1pPr>
            <a:lvl2pPr lvl="1">
              <a:spcBef>
                <a:spcPts val="0"/>
              </a:spcBef>
              <a:spcAft>
                <a:spcPts val="0"/>
              </a:spcAft>
              <a:buSzPts val="1300"/>
              <a:buNone/>
              <a:defRPr sz="1600"/>
            </a:lvl2pPr>
            <a:lvl3pPr lvl="2">
              <a:spcBef>
                <a:spcPts val="0"/>
              </a:spcBef>
              <a:spcAft>
                <a:spcPts val="0"/>
              </a:spcAft>
              <a:buSzPts val="1300"/>
              <a:buNone/>
              <a:defRPr sz="1600"/>
            </a:lvl3pPr>
            <a:lvl4pPr lvl="3">
              <a:spcBef>
                <a:spcPts val="0"/>
              </a:spcBef>
              <a:spcAft>
                <a:spcPts val="0"/>
              </a:spcAft>
              <a:buSzPts val="1300"/>
              <a:buNone/>
              <a:defRPr sz="1600"/>
            </a:lvl4pPr>
            <a:lvl5pPr lvl="4">
              <a:spcBef>
                <a:spcPts val="0"/>
              </a:spcBef>
              <a:spcAft>
                <a:spcPts val="0"/>
              </a:spcAft>
              <a:buSzPts val="1300"/>
              <a:buNone/>
              <a:defRPr sz="1600"/>
            </a:lvl5pPr>
            <a:lvl6pPr lvl="5">
              <a:spcBef>
                <a:spcPts val="0"/>
              </a:spcBef>
              <a:spcAft>
                <a:spcPts val="0"/>
              </a:spcAft>
              <a:buSzPts val="1300"/>
              <a:buNone/>
              <a:defRPr sz="1600"/>
            </a:lvl6pPr>
            <a:lvl7pPr lvl="6">
              <a:spcBef>
                <a:spcPts val="0"/>
              </a:spcBef>
              <a:spcAft>
                <a:spcPts val="0"/>
              </a:spcAft>
              <a:buSzPts val="1300"/>
              <a:buNone/>
              <a:defRPr sz="1600"/>
            </a:lvl7pPr>
            <a:lvl8pPr lvl="7">
              <a:spcBef>
                <a:spcPts val="0"/>
              </a:spcBef>
              <a:spcAft>
                <a:spcPts val="0"/>
              </a:spcAft>
              <a:buSzPts val="1300"/>
              <a:buNone/>
              <a:defRPr sz="1600"/>
            </a:lvl8pPr>
            <a:lvl9pPr lvl="8">
              <a:spcBef>
                <a:spcPts val="0"/>
              </a:spcBef>
              <a:spcAft>
                <a:spcPts val="0"/>
              </a:spcAft>
              <a:buSzPts val="1300"/>
              <a:buNone/>
              <a:defRPr sz="1600"/>
            </a:lvl9pPr>
          </a:lstStyle>
          <a:p/>
        </p:txBody>
      </p:sp>
      <p:sp>
        <p:nvSpPr>
          <p:cNvPr id="871" name="Google Shape;871;p110"/>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algn="r">
              <a:spcBef>
                <a:spcPts val="0"/>
              </a:spcBef>
              <a:buNone/>
              <a:defRPr sz="1600">
                <a:solidFill>
                  <a:srgbClr val="888888"/>
                </a:solidFill>
              </a:defRPr>
            </a:lvl1pPr>
            <a:lvl2pPr indent="0" lvl="1" algn="r">
              <a:spcBef>
                <a:spcPts val="0"/>
              </a:spcBef>
              <a:buNone/>
              <a:defRPr sz="1600">
                <a:solidFill>
                  <a:srgbClr val="888888"/>
                </a:solidFill>
              </a:defRPr>
            </a:lvl2pPr>
            <a:lvl3pPr indent="0" lvl="2" algn="r">
              <a:spcBef>
                <a:spcPts val="0"/>
              </a:spcBef>
              <a:buNone/>
              <a:defRPr sz="1600">
                <a:solidFill>
                  <a:srgbClr val="888888"/>
                </a:solidFill>
              </a:defRPr>
            </a:lvl3pPr>
            <a:lvl4pPr indent="0" lvl="3" algn="r">
              <a:spcBef>
                <a:spcPts val="0"/>
              </a:spcBef>
              <a:buNone/>
              <a:defRPr sz="1600">
                <a:solidFill>
                  <a:srgbClr val="888888"/>
                </a:solidFill>
              </a:defRPr>
            </a:lvl4pPr>
            <a:lvl5pPr indent="0" lvl="4" algn="r">
              <a:spcBef>
                <a:spcPts val="0"/>
              </a:spcBef>
              <a:buNone/>
              <a:defRPr sz="1600">
                <a:solidFill>
                  <a:srgbClr val="888888"/>
                </a:solidFill>
              </a:defRPr>
            </a:lvl5pPr>
            <a:lvl6pPr indent="0" lvl="5" algn="r">
              <a:spcBef>
                <a:spcPts val="0"/>
              </a:spcBef>
              <a:buNone/>
              <a:defRPr sz="1600">
                <a:solidFill>
                  <a:srgbClr val="888888"/>
                </a:solidFill>
              </a:defRPr>
            </a:lvl6pPr>
            <a:lvl7pPr indent="0" lvl="6" algn="r">
              <a:spcBef>
                <a:spcPts val="0"/>
              </a:spcBef>
              <a:buNone/>
              <a:defRPr sz="1600">
                <a:solidFill>
                  <a:srgbClr val="888888"/>
                </a:solidFill>
              </a:defRPr>
            </a:lvl7pPr>
            <a:lvl8pPr indent="0" lvl="7" algn="r">
              <a:spcBef>
                <a:spcPts val="0"/>
              </a:spcBef>
              <a:buNone/>
              <a:defRPr sz="1600">
                <a:solidFill>
                  <a:srgbClr val="888888"/>
                </a:solidFill>
              </a:defRPr>
            </a:lvl8pPr>
            <a:lvl9pPr indent="0" lvl="8" algn="r">
              <a:spcBef>
                <a:spcPts val="0"/>
              </a:spcBef>
              <a:buNone/>
              <a:defRPr sz="1600">
                <a:solidFill>
                  <a:srgbClr val="888888"/>
                </a:solidFill>
              </a:defRPr>
            </a:lvl9pPr>
          </a:lstStyle>
          <a:p>
            <a:pPr indent="0" lvl="0" marL="0" rtl="0" algn="r">
              <a:spcBef>
                <a:spcPts val="0"/>
              </a:spcBef>
              <a:spcAft>
                <a:spcPts val="0"/>
              </a:spcAft>
              <a:buNone/>
            </a:pPr>
            <a:fld id="{00000000-1234-1234-1234-123412341234}" type="slidenum">
              <a:rPr lang="en-GB"/>
              <a:t>‹#›</a:t>
            </a:fld>
            <a:endParaRPr sz="1300">
              <a:solidFill>
                <a:srgbClr val="000000"/>
              </a:solidFill>
            </a:endParaRPr>
          </a:p>
        </p:txBody>
      </p:sp>
    </p:spTree>
  </p:cSld>
  <p:clrMap accent1="accent1" accent2="accent2" accent3="accent3" accent4="accent4" accent5="accent5" accent6="accent6" bg1="lt1" bg2="dk2" tx1="dk1" tx2="lt2" folHlink="folHlink" hlink="hlink"/>
  <p:sldLayoutIdLst>
    <p:sldLayoutId id="2147483752" r:id="rId1"/>
    <p:sldLayoutId id="2147483753" r:id="rId2"/>
    <p:sldLayoutId id="2147483754" r:id="rId3"/>
    <p:sldLayoutId id="2147483755" r:id="rId4"/>
    <p:sldLayoutId id="2147483756"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0" name="Shape 900"/>
        <p:cNvGrpSpPr/>
        <p:nvPr/>
      </p:nvGrpSpPr>
      <p:grpSpPr>
        <a:xfrm>
          <a:off x="0" y="0"/>
          <a:ext cx="0" cy="0"/>
          <a:chOff x="0" y="0"/>
          <a:chExt cx="0" cy="0"/>
        </a:xfrm>
      </p:grpSpPr>
      <p:sp>
        <p:nvSpPr>
          <p:cNvPr id="901" name="Google Shape;901;p11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02" name="Google Shape;902;p116"/>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903" name="Google Shape;903;p11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904" name="Google Shape;904;p11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905" name="Google Shape;905;p11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757575"/>
                </a:solidFill>
                <a:latin typeface="Arial"/>
                <a:ea typeface="Arial"/>
                <a:cs typeface="Arial"/>
                <a:sym typeface="Arial"/>
              </a:defRPr>
            </a:lvl1pPr>
            <a:lvl2pPr indent="0" lvl="1" marL="0" marR="0" rtl="0" algn="r">
              <a:spcBef>
                <a:spcPts val="0"/>
              </a:spcBef>
              <a:buNone/>
              <a:defRPr b="0" i="0" sz="900" u="none" cap="none" strike="noStrike">
                <a:solidFill>
                  <a:srgbClr val="757575"/>
                </a:solidFill>
                <a:latin typeface="Arial"/>
                <a:ea typeface="Arial"/>
                <a:cs typeface="Arial"/>
                <a:sym typeface="Arial"/>
              </a:defRPr>
            </a:lvl2pPr>
            <a:lvl3pPr indent="0" lvl="2" marL="0" marR="0" rtl="0" algn="r">
              <a:spcBef>
                <a:spcPts val="0"/>
              </a:spcBef>
              <a:buNone/>
              <a:defRPr b="0" i="0" sz="900" u="none" cap="none" strike="noStrike">
                <a:solidFill>
                  <a:srgbClr val="757575"/>
                </a:solidFill>
                <a:latin typeface="Arial"/>
                <a:ea typeface="Arial"/>
                <a:cs typeface="Arial"/>
                <a:sym typeface="Arial"/>
              </a:defRPr>
            </a:lvl3pPr>
            <a:lvl4pPr indent="0" lvl="3" marL="0" marR="0" rtl="0" algn="r">
              <a:spcBef>
                <a:spcPts val="0"/>
              </a:spcBef>
              <a:buNone/>
              <a:defRPr b="0" i="0" sz="900" u="none" cap="none" strike="noStrike">
                <a:solidFill>
                  <a:srgbClr val="757575"/>
                </a:solidFill>
                <a:latin typeface="Arial"/>
                <a:ea typeface="Arial"/>
                <a:cs typeface="Arial"/>
                <a:sym typeface="Arial"/>
              </a:defRPr>
            </a:lvl4pPr>
            <a:lvl5pPr indent="0" lvl="4" marL="0" marR="0" rtl="0" algn="r">
              <a:spcBef>
                <a:spcPts val="0"/>
              </a:spcBef>
              <a:buNone/>
              <a:defRPr b="0" i="0" sz="900" u="none" cap="none" strike="noStrike">
                <a:solidFill>
                  <a:srgbClr val="757575"/>
                </a:solidFill>
                <a:latin typeface="Arial"/>
                <a:ea typeface="Arial"/>
                <a:cs typeface="Arial"/>
                <a:sym typeface="Arial"/>
              </a:defRPr>
            </a:lvl5pPr>
            <a:lvl6pPr indent="0" lvl="5" marL="0" marR="0" rtl="0" algn="r">
              <a:spcBef>
                <a:spcPts val="0"/>
              </a:spcBef>
              <a:buNone/>
              <a:defRPr b="0" i="0" sz="900" u="none" cap="none" strike="noStrike">
                <a:solidFill>
                  <a:srgbClr val="757575"/>
                </a:solidFill>
                <a:latin typeface="Arial"/>
                <a:ea typeface="Arial"/>
                <a:cs typeface="Arial"/>
                <a:sym typeface="Arial"/>
              </a:defRPr>
            </a:lvl6pPr>
            <a:lvl7pPr indent="0" lvl="6" marL="0" marR="0" rtl="0" algn="r">
              <a:spcBef>
                <a:spcPts val="0"/>
              </a:spcBef>
              <a:buNone/>
              <a:defRPr b="0" i="0" sz="900" u="none" cap="none" strike="noStrike">
                <a:solidFill>
                  <a:srgbClr val="757575"/>
                </a:solidFill>
                <a:latin typeface="Arial"/>
                <a:ea typeface="Arial"/>
                <a:cs typeface="Arial"/>
                <a:sym typeface="Arial"/>
              </a:defRPr>
            </a:lvl7pPr>
            <a:lvl8pPr indent="0" lvl="7" marL="0" marR="0" rtl="0" algn="r">
              <a:spcBef>
                <a:spcPts val="0"/>
              </a:spcBef>
              <a:buNone/>
              <a:defRPr b="0" i="0" sz="900" u="none" cap="none" strike="noStrike">
                <a:solidFill>
                  <a:srgbClr val="757575"/>
                </a:solidFill>
                <a:latin typeface="Arial"/>
                <a:ea typeface="Arial"/>
                <a:cs typeface="Arial"/>
                <a:sym typeface="Arial"/>
              </a:defRPr>
            </a:lvl8pPr>
            <a:lvl9pPr indent="0" lvl="8" marL="0" marR="0" rtl="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5" name="Shape 97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6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0.xml"/><Relationship Id="rId3"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1.jpg"/><Relationship Id="rId5"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9.png"/><Relationship Id="rId5"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8.xml"/><Relationship Id="rId3" Type="http://schemas.openxmlformats.org/officeDocument/2006/relationships/image" Target="../media/image53.png"/><Relationship Id="rId4" Type="http://schemas.openxmlformats.org/officeDocument/2006/relationships/image" Target="../media/image45.png"/><Relationship Id="rId5"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19.xml"/><Relationship Id="rId3" Type="http://schemas.openxmlformats.org/officeDocument/2006/relationships/image" Target="../media/image44.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hyperlink" Target="https://bit.ly/geoscience26" TargetMode="External"/><Relationship Id="rId5"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32.png"/><Relationship Id="rId5" Type="http://schemas.openxmlformats.org/officeDocument/2006/relationships/image" Target="../media/image50.png"/><Relationship Id="rId6" Type="http://schemas.openxmlformats.org/officeDocument/2006/relationships/image" Target="../media/image47.png"/><Relationship Id="rId7"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2.xml"/><Relationship Id="rId2" Type="http://schemas.openxmlformats.org/officeDocument/2006/relationships/notesSlide" Target="../notesSlides/notesSlide23.xml"/><Relationship Id="rId3" Type="http://schemas.openxmlformats.org/officeDocument/2006/relationships/image" Target="../media/image7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24.xml"/><Relationship Id="rId3"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25.xml"/><Relationship Id="rId3"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7.xml"/><Relationship Id="rId3" Type="http://schemas.openxmlformats.org/officeDocument/2006/relationships/image" Target="../media/image19.png"/><Relationship Id="rId4" Type="http://schemas.openxmlformats.org/officeDocument/2006/relationships/image" Target="../media/image63.png"/><Relationship Id="rId5" Type="http://schemas.openxmlformats.org/officeDocument/2006/relationships/hyperlink" Target="https://github.com/MetOffice/CSE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8.xml"/><Relationship Id="rId3" Type="http://schemas.openxmlformats.org/officeDocument/2006/relationships/image" Target="../media/image51.jpg"/><Relationship Id="rId4" Type="http://schemas.openxmlformats.org/officeDocument/2006/relationships/image" Target="../media/image73.jpg"/><Relationship Id="rId5" Type="http://schemas.openxmlformats.org/officeDocument/2006/relationships/image" Target="../media/image4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9.xml"/><Relationship Id="rId3" Type="http://schemas.openxmlformats.org/officeDocument/2006/relationships/image" Target="../media/image55.jpg"/><Relationship Id="rId4" Type="http://schemas.openxmlformats.org/officeDocument/2006/relationships/image" Target="../media/image58.jpg"/><Relationship Id="rId9" Type="http://schemas.openxmlformats.org/officeDocument/2006/relationships/image" Target="../media/image68.png"/><Relationship Id="rId5" Type="http://schemas.openxmlformats.org/officeDocument/2006/relationships/image" Target="../media/image54.jpg"/><Relationship Id="rId6" Type="http://schemas.openxmlformats.org/officeDocument/2006/relationships/image" Target="../media/image57.jpg"/><Relationship Id="rId7" Type="http://schemas.openxmlformats.org/officeDocument/2006/relationships/image" Target="../media/image59.png"/><Relationship Id="rId8"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31.xml"/><Relationship Id="rId3" Type="http://schemas.openxmlformats.org/officeDocument/2006/relationships/hyperlink" Target="mailto:elias.sadek@metoffice.gov.uk" TargetMode="External"/><Relationship Id="rId4" Type="http://schemas.openxmlformats.org/officeDocument/2006/relationships/hyperlink" Target="mailto:Martin.yeo@metoffice.gov.uk" TargetMode="External"/><Relationship Id="rId9" Type="http://schemas.openxmlformats.org/officeDocument/2006/relationships/image" Target="../media/image66.png"/><Relationship Id="rId5" Type="http://schemas.openxmlformats.org/officeDocument/2006/relationships/image" Target="../media/image64.png"/><Relationship Id="rId6" Type="http://schemas.openxmlformats.org/officeDocument/2006/relationships/image" Target="../media/image62.png"/><Relationship Id="rId7" Type="http://schemas.openxmlformats.org/officeDocument/2006/relationships/image" Target="../media/image60.png"/><Relationship Id="rId8" Type="http://schemas.openxmlformats.org/officeDocument/2006/relationships/image" Target="../media/image65.png"/><Relationship Id="rId11" Type="http://schemas.openxmlformats.org/officeDocument/2006/relationships/image" Target="../media/image72.png"/><Relationship Id="rId10" Type="http://schemas.openxmlformats.org/officeDocument/2006/relationships/image" Target="../media/image7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32.xml"/><Relationship Id="rId3" Type="http://schemas.openxmlformats.org/officeDocument/2006/relationships/image" Target="../media/image71.png"/><Relationship Id="rId4" Type="http://schemas.openxmlformats.org/officeDocument/2006/relationships/image" Target="../media/image69.jpg"/><Relationship Id="rId5" Type="http://schemas.openxmlformats.org/officeDocument/2006/relationships/hyperlink" Target="https://scitools-iris.readthedocs.io/en/latest/user_manual/section_indexes/mesh_support.htm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33.xml"/><Relationship Id="rId3" Type="http://schemas.openxmlformats.org/officeDocument/2006/relationships/image" Target="../media/image6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35.xml"/><Relationship Id="rId3" Type="http://schemas.openxmlformats.org/officeDocument/2006/relationships/image" Target="../media/image82.jpg"/><Relationship Id="rId4" Type="http://schemas.openxmlformats.org/officeDocument/2006/relationships/image" Target="../media/image80.jpg"/><Relationship Id="rId5" Type="http://schemas.openxmlformats.org/officeDocument/2006/relationships/image" Target="../media/image76.jpg"/><Relationship Id="rId6" Type="http://schemas.openxmlformats.org/officeDocument/2006/relationships/image" Target="../media/image9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36.xml"/><Relationship Id="rId3" Type="http://schemas.openxmlformats.org/officeDocument/2006/relationships/image" Target="../media/image77.png"/><Relationship Id="rId4" Type="http://schemas.openxmlformats.org/officeDocument/2006/relationships/image" Target="../media/image79.png"/><Relationship Id="rId5" Type="http://schemas.openxmlformats.org/officeDocument/2006/relationships/image" Target="../media/image86.png"/><Relationship Id="rId6" Type="http://schemas.openxmlformats.org/officeDocument/2006/relationships/image" Target="../media/image83.jpg"/><Relationship Id="rId7" Type="http://schemas.openxmlformats.org/officeDocument/2006/relationships/image" Target="../media/image9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37.xml"/><Relationship Id="rId3" Type="http://schemas.openxmlformats.org/officeDocument/2006/relationships/image" Target="../media/image103.jpg"/><Relationship Id="rId4" Type="http://schemas.openxmlformats.org/officeDocument/2006/relationships/hyperlink" Target="https://github.com/Leeds-Spherical-Dynamo/leeds-code" TargetMode="External"/><Relationship Id="rId5" Type="http://schemas.openxmlformats.org/officeDocument/2006/relationships/image" Target="../media/image9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rsecon26.slack.com/archives/C0BTZBY4NP9" TargetMode="External"/><Relationship Id="rId4" Type="http://schemas.openxmlformats.org/officeDocument/2006/relationships/hyperlink" Target="https://bit.ly/geoscience26" TargetMode="External"/><Relationship Id="rId5" Type="http://schemas.openxmlformats.org/officeDocument/2006/relationships/hyperlink" Target="https://ucu.group.shef.ac.uk/hardship-fund/" TargetMode="External"/><Relationship Id="rId6" Type="http://schemas.openxmlformats.org/officeDocument/2006/relationships/image" Target="../media/image18.png"/><Relationship Id="rId7"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78.png"/><Relationship Id="rId4" Type="http://schemas.openxmlformats.org/officeDocument/2006/relationships/image" Target="../media/image87.png"/><Relationship Id="rId5" Type="http://schemas.openxmlformats.org/officeDocument/2006/relationships/image" Target="../media/image8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88.png"/><Relationship Id="rId4" Type="http://schemas.openxmlformats.org/officeDocument/2006/relationships/image" Target="../media/image9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93.png"/><Relationship Id="rId4" Type="http://schemas.openxmlformats.org/officeDocument/2006/relationships/image" Target="../media/image85.png"/><Relationship Id="rId9" Type="http://schemas.openxmlformats.org/officeDocument/2006/relationships/image" Target="../media/image89.png"/><Relationship Id="rId5" Type="http://schemas.openxmlformats.org/officeDocument/2006/relationships/image" Target="../media/image113.png"/><Relationship Id="rId6" Type="http://schemas.openxmlformats.org/officeDocument/2006/relationships/image" Target="../media/image92.png"/><Relationship Id="rId7" Type="http://schemas.openxmlformats.org/officeDocument/2006/relationships/image" Target="../media/image97.png"/><Relationship Id="rId8" Type="http://schemas.openxmlformats.org/officeDocument/2006/relationships/image" Target="../media/image94.png"/><Relationship Id="rId10" Type="http://schemas.openxmlformats.org/officeDocument/2006/relationships/image" Target="../media/image9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95.png"/><Relationship Id="rId4" Type="http://schemas.openxmlformats.org/officeDocument/2006/relationships/image" Target="../media/image10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47.xml"/><Relationship Id="rId3" Type="http://schemas.openxmlformats.org/officeDocument/2006/relationships/image" Target="../media/image9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48.xml"/><Relationship Id="rId3" Type="http://schemas.openxmlformats.org/officeDocument/2006/relationships/image" Target="../media/image100.png"/><Relationship Id="rId4" Type="http://schemas.openxmlformats.org/officeDocument/2006/relationships/image" Target="../media/image9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49.xml"/><Relationship Id="rId3" Type="http://schemas.openxmlformats.org/officeDocument/2006/relationships/image" Target="../media/image102.png"/><Relationship Id="rId4" Type="http://schemas.openxmlformats.org/officeDocument/2006/relationships/image" Target="../media/image10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bit.ly/geoscience26" TargetMode="External"/><Relationship Id="rId4" Type="http://schemas.openxmlformats.org/officeDocument/2006/relationships/image" Target="../media/image18.png"/><Relationship Id="rId5"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107.gif"/><Relationship Id="rId4" Type="http://schemas.openxmlformats.org/officeDocument/2006/relationships/hyperlink" Target="https://bit.ly/geomenti" TargetMode="External"/><Relationship Id="rId5" Type="http://schemas.openxmlformats.org/officeDocument/2006/relationships/image" Target="../media/image10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01.png"/><Relationship Id="rId4" Type="http://schemas.openxmlformats.org/officeDocument/2006/relationships/image" Target="../media/image115.png"/><Relationship Id="rId5" Type="http://schemas.openxmlformats.org/officeDocument/2006/relationships/image" Target="../media/image109.png"/><Relationship Id="rId6" Type="http://schemas.openxmlformats.org/officeDocument/2006/relationships/image" Target="../media/image11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14.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8.png"/><Relationship Id="rId4" Type="http://schemas.openxmlformats.org/officeDocument/2006/relationships/hyperlink" Target="https://bit.ly/geoscience26" TargetMode="External"/><Relationship Id="rId5" Type="http://schemas.openxmlformats.org/officeDocument/2006/relationships/image" Target="../media/image110.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8.png"/><Relationship Id="rId4" Type="http://schemas.openxmlformats.org/officeDocument/2006/relationships/image" Target="../media/image1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s://bit.ly/geoscience26" TargetMode="External"/><Relationship Id="rId4" Type="http://schemas.openxmlformats.org/officeDocument/2006/relationships/image" Target="../media/image1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59.xml"/><Relationship Id="rId3" Type="http://schemas.openxmlformats.org/officeDocument/2006/relationships/image" Target="../media/image10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hyperlink" Target="https://bit.ly/geoscience26" TargetMode="External"/><Relationship Id="rId4" Type="http://schemas.openxmlformats.org/officeDocument/2006/relationships/image" Target="../media/image1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11.gi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hyperlink" Target="https://rsecon26.slack.com/archives/C0BTZBY4NP9" TargetMode="External"/><Relationship Id="rId4" Type="http://schemas.openxmlformats.org/officeDocument/2006/relationships/hyperlink" Target="https://ukrse.slack.com/archives/C07L01M9F29" TargetMode="External"/><Relationship Id="rId9" Type="http://schemas.openxmlformats.org/officeDocument/2006/relationships/hyperlink" Target="https://bit.ly/geoscience26" TargetMode="External"/><Relationship Id="rId5" Type="http://schemas.openxmlformats.org/officeDocument/2006/relationships/hyperlink" Target="https://socrse.github.io/geoscience-sig/" TargetMode="External"/><Relationship Id="rId6" Type="http://schemas.openxmlformats.org/officeDocument/2006/relationships/hyperlink" Target="https://www.jiscmail.ac.uk/cgi-bin/wa-jisc.exe?SUBED1=GEOSCIENCE-RSE&amp;A=1" TargetMode="External"/><Relationship Id="rId7" Type="http://schemas.openxmlformats.org/officeDocument/2006/relationships/hyperlink" Target="https://forms.gle/mGfBw35uJBjeDhmX9" TargetMode="External"/><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33.png"/><Relationship Id="rId5"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8.xml"/><Relationship Id="rId3" Type="http://schemas.openxmlformats.org/officeDocument/2006/relationships/image" Target="../media/image8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9.xml"/><Relationship Id="rId3" Type="http://schemas.openxmlformats.org/officeDocument/2006/relationships/hyperlink" Target="http://drive.google.com/file/d/1NnwTSrhGJNuHMt_sUzzqV9K5svY0VEgf/view" TargetMode="Externa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130"/>
          <p:cNvSpPr txBox="1"/>
          <p:nvPr>
            <p:ph type="ctrTitle"/>
          </p:nvPr>
        </p:nvSpPr>
        <p:spPr>
          <a:xfrm>
            <a:off x="311708" y="20466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a:t>Geoscience SIG @ RSECon 2026</a:t>
            </a:r>
            <a:endParaRPr/>
          </a:p>
        </p:txBody>
      </p:sp>
      <p:pic>
        <p:nvPicPr>
          <p:cNvPr id="982" name="Google Shape;982;p130" title="twologos_rse.png"/>
          <p:cNvPicPr preferRelativeResize="0"/>
          <p:nvPr/>
        </p:nvPicPr>
        <p:blipFill rotWithShape="1">
          <a:blip r:embed="rId3">
            <a:alphaModFix/>
          </a:blip>
          <a:srcRect b="0" l="0" r="51045" t="0"/>
          <a:stretch/>
        </p:blipFill>
        <p:spPr>
          <a:xfrm>
            <a:off x="311700" y="226200"/>
            <a:ext cx="1985476" cy="1972075"/>
          </a:xfrm>
          <a:prstGeom prst="rect">
            <a:avLst/>
          </a:prstGeom>
          <a:noFill/>
          <a:ln>
            <a:noFill/>
          </a:ln>
        </p:spPr>
      </p:pic>
      <p:pic>
        <p:nvPicPr>
          <p:cNvPr id="983" name="Google Shape;983;p130"/>
          <p:cNvPicPr preferRelativeResize="0"/>
          <p:nvPr/>
        </p:nvPicPr>
        <p:blipFill>
          <a:blip r:embed="rId4">
            <a:alphaModFix/>
          </a:blip>
          <a:stretch>
            <a:fillRect/>
          </a:stretch>
        </p:blipFill>
        <p:spPr>
          <a:xfrm>
            <a:off x="3992350" y="1"/>
            <a:ext cx="5151658" cy="1432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139"/>
          <p:cNvSpPr txBox="1"/>
          <p:nvPr>
            <p:ph type="title"/>
          </p:nvPr>
        </p:nvSpPr>
        <p:spPr>
          <a:xfrm>
            <a:off x="597867" y="387240"/>
            <a:ext cx="2881993" cy="994172"/>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Play"/>
              <a:buNone/>
            </a:pPr>
            <a:r>
              <a:rPr lang="en-GB"/>
              <a:t>How does data flow from satellite to device?</a:t>
            </a:r>
            <a:endParaRPr/>
          </a:p>
        </p:txBody>
      </p:sp>
      <p:sp>
        <p:nvSpPr>
          <p:cNvPr id="1060" name="Google Shape;1060;p139"/>
          <p:cNvSpPr txBox="1"/>
          <p:nvPr/>
        </p:nvSpPr>
        <p:spPr>
          <a:xfrm>
            <a:off x="510363" y="4513521"/>
            <a:ext cx="2811250" cy="23083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GB" sz="1100" u="none" cap="none" strike="noStrike">
                <a:solidFill>
                  <a:schemeClr val="dk1"/>
                </a:solidFill>
                <a:latin typeface="Arial"/>
                <a:ea typeface="Arial"/>
                <a:cs typeface="Arial"/>
                <a:sym typeface="Arial"/>
              </a:rPr>
              <a:t>Image credit: Alex Roberts, University of Leeds</a:t>
            </a:r>
            <a:endParaRPr sz="1400">
              <a:solidFill>
                <a:schemeClr val="dk1"/>
              </a:solidFill>
              <a:latin typeface="Arial"/>
              <a:ea typeface="Arial"/>
              <a:cs typeface="Arial"/>
              <a:sym typeface="Arial"/>
            </a:endParaRPr>
          </a:p>
        </p:txBody>
      </p:sp>
      <p:sp>
        <p:nvSpPr>
          <p:cNvPr id="1061" name="Google Shape;1061;p139"/>
          <p:cNvSpPr txBox="1"/>
          <p:nvPr/>
        </p:nvSpPr>
        <p:spPr>
          <a:xfrm>
            <a:off x="152400" y="1524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 </a:t>
            </a:r>
            <a:endParaRPr/>
          </a:p>
        </p:txBody>
      </p:sp>
      <p:sp>
        <p:nvSpPr>
          <p:cNvPr id="1062" name="Google Shape;1062;p139"/>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 </a:t>
            </a:r>
            <a:endParaRPr/>
          </a:p>
        </p:txBody>
      </p:sp>
      <p:pic>
        <p:nvPicPr>
          <p:cNvPr id="1063" name="Google Shape;1063;p139"/>
          <p:cNvPicPr preferRelativeResize="0"/>
          <p:nvPr/>
        </p:nvPicPr>
        <p:blipFill>
          <a:blip r:embed="rId3">
            <a:alphaModFix/>
          </a:blip>
          <a:stretch>
            <a:fillRect/>
          </a:stretch>
        </p:blipFill>
        <p:spPr>
          <a:xfrm>
            <a:off x="3632260" y="152400"/>
            <a:ext cx="4999291" cy="48386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140"/>
          <p:cNvSpPr/>
          <p:nvPr/>
        </p:nvSpPr>
        <p:spPr>
          <a:xfrm>
            <a:off x="0" y="0"/>
            <a:ext cx="9141714"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70" name="Google Shape;1070;p140"/>
          <p:cNvSpPr txBox="1"/>
          <p:nvPr>
            <p:ph type="title"/>
          </p:nvPr>
        </p:nvSpPr>
        <p:spPr>
          <a:xfrm>
            <a:off x="473202" y="342900"/>
            <a:ext cx="2432304" cy="1194238"/>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Data</a:t>
            </a:r>
            <a:br>
              <a:rPr lang="en-GB"/>
            </a:br>
            <a:r>
              <a:rPr lang="en-GB"/>
              <a:t>Challenges</a:t>
            </a:r>
            <a:endParaRPr/>
          </a:p>
        </p:txBody>
      </p:sp>
      <p:sp>
        <p:nvSpPr>
          <p:cNvPr id="1071" name="Google Shape;1071;p140"/>
          <p:cNvSpPr txBox="1"/>
          <p:nvPr>
            <p:ph idx="1" type="body"/>
          </p:nvPr>
        </p:nvSpPr>
        <p:spPr>
          <a:xfrm>
            <a:off x="3227615" y="342900"/>
            <a:ext cx="5434039" cy="1447038"/>
          </a:xfrm>
          <a:prstGeom prst="rect">
            <a:avLst/>
          </a:prstGeom>
          <a:noFill/>
          <a:ln>
            <a:noFill/>
          </a:ln>
        </p:spPr>
        <p:txBody>
          <a:bodyPr anchorCtr="0" anchor="ctr" bIns="34275" lIns="68575" spcFirstLastPara="1" rIns="68575" wrap="square" tIns="34275">
            <a:normAutofit/>
          </a:bodyPr>
          <a:lstStyle/>
          <a:p>
            <a:pPr indent="-184150" lvl="0" marL="177800" rtl="0" algn="l">
              <a:lnSpc>
                <a:spcPct val="90000"/>
              </a:lnSpc>
              <a:spcBef>
                <a:spcPts val="0"/>
              </a:spcBef>
              <a:spcAft>
                <a:spcPts val="0"/>
              </a:spcAft>
              <a:buClr>
                <a:schemeClr val="dk1"/>
              </a:buClr>
              <a:buSzPts val="1700"/>
              <a:buChar char="•"/>
            </a:pPr>
            <a:r>
              <a:rPr lang="en-GB" sz="1700"/>
              <a:t>Hi-res (3km grid) outputs from processing</a:t>
            </a:r>
            <a:endParaRPr/>
          </a:p>
          <a:p>
            <a:pPr indent="-184150" lvl="0" marL="177800" rtl="0" algn="l">
              <a:lnSpc>
                <a:spcPct val="90000"/>
              </a:lnSpc>
              <a:spcBef>
                <a:spcPts val="800"/>
              </a:spcBef>
              <a:spcAft>
                <a:spcPts val="0"/>
              </a:spcAft>
              <a:buClr>
                <a:schemeClr val="dk1"/>
              </a:buClr>
              <a:buSzPts val="1700"/>
              <a:buChar char="•"/>
            </a:pPr>
            <a:r>
              <a:rPr lang="en-GB" sz="1700"/>
              <a:t>Patchy network, expensive data, basic smartphones</a:t>
            </a:r>
            <a:endParaRPr/>
          </a:p>
          <a:p>
            <a:pPr indent="-184150" lvl="0" marL="177800" rtl="0" algn="l">
              <a:lnSpc>
                <a:spcPct val="90000"/>
              </a:lnSpc>
              <a:spcBef>
                <a:spcPts val="800"/>
              </a:spcBef>
              <a:spcAft>
                <a:spcPts val="0"/>
              </a:spcAft>
              <a:buClr>
                <a:schemeClr val="dk1"/>
              </a:buClr>
              <a:buSzPts val="1700"/>
              <a:buChar char="•"/>
            </a:pPr>
            <a:r>
              <a:rPr lang="en-GB" sz="1700"/>
              <a:t>Convert into smoothed vector data: geoJSON/tiles</a:t>
            </a:r>
            <a:endParaRPr/>
          </a:p>
          <a:p>
            <a:pPr indent="-76200" lvl="0" marL="177800" rtl="0" algn="l">
              <a:lnSpc>
                <a:spcPct val="90000"/>
              </a:lnSpc>
              <a:spcBef>
                <a:spcPts val="800"/>
              </a:spcBef>
              <a:spcAft>
                <a:spcPts val="0"/>
              </a:spcAft>
              <a:buClr>
                <a:schemeClr val="dk1"/>
              </a:buClr>
              <a:buSzPts val="1700"/>
              <a:buNone/>
            </a:pPr>
            <a:r>
              <a:t/>
            </a:r>
            <a:endParaRPr sz="1700"/>
          </a:p>
        </p:txBody>
      </p:sp>
      <p:pic>
        <p:nvPicPr>
          <p:cNvPr descr="Smoothed and compacted contours of rainfall" id="1072" name="Google Shape;1072;p140"/>
          <p:cNvPicPr preferRelativeResize="0"/>
          <p:nvPr/>
        </p:nvPicPr>
        <p:blipFill rotWithShape="1">
          <a:blip r:embed="rId3">
            <a:alphaModFix/>
          </a:blip>
          <a:srcRect b="0" l="0" r="0" t="0"/>
          <a:stretch/>
        </p:blipFill>
        <p:spPr>
          <a:xfrm>
            <a:off x="5145895" y="1824704"/>
            <a:ext cx="3057287" cy="2759202"/>
          </a:xfrm>
          <a:prstGeom prst="rect">
            <a:avLst/>
          </a:prstGeom>
          <a:noFill/>
          <a:ln>
            <a:noFill/>
          </a:ln>
        </p:spPr>
      </p:pic>
      <p:pic>
        <p:nvPicPr>
          <p:cNvPr descr="Hi-res raster plot of rainfall intensity " id="1073" name="Google Shape;1073;p140"/>
          <p:cNvPicPr preferRelativeResize="0"/>
          <p:nvPr/>
        </p:nvPicPr>
        <p:blipFill rotWithShape="1">
          <a:blip r:embed="rId4">
            <a:alphaModFix/>
          </a:blip>
          <a:srcRect b="0" l="0" r="0" t="0"/>
          <a:stretch/>
        </p:blipFill>
        <p:spPr>
          <a:xfrm>
            <a:off x="503615" y="1836203"/>
            <a:ext cx="3227137" cy="2759202"/>
          </a:xfrm>
          <a:prstGeom prst="rect">
            <a:avLst/>
          </a:prstGeom>
          <a:noFill/>
          <a:ln>
            <a:noFill/>
          </a:ln>
        </p:spPr>
      </p:pic>
      <p:sp>
        <p:nvSpPr>
          <p:cNvPr id="1074" name="Google Shape;1074;p140"/>
          <p:cNvSpPr/>
          <p:nvPr/>
        </p:nvSpPr>
        <p:spPr>
          <a:xfrm rot="-5400000">
            <a:off x="4143700" y="2774932"/>
            <a:ext cx="498022" cy="881743"/>
          </a:xfrm>
          <a:prstGeom prst="down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9" name="Shape 1079"/>
        <p:cNvGrpSpPr/>
        <p:nvPr/>
      </p:nvGrpSpPr>
      <p:grpSpPr>
        <a:xfrm>
          <a:off x="0" y="0"/>
          <a:ext cx="0" cy="0"/>
          <a:chOff x="0" y="0"/>
          <a:chExt cx="0" cy="0"/>
        </a:xfrm>
      </p:grpSpPr>
      <p:sp>
        <p:nvSpPr>
          <p:cNvPr id="1080" name="Google Shape;1080;p141"/>
          <p:cNvSpPr txBox="1"/>
          <p:nvPr>
            <p:ph type="title"/>
          </p:nvPr>
        </p:nvSpPr>
        <p:spPr>
          <a:xfrm>
            <a:off x="628650" y="273844"/>
            <a:ext cx="7886700" cy="822075"/>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Development/product lifecycle</a:t>
            </a:r>
            <a:endParaRPr/>
          </a:p>
        </p:txBody>
      </p:sp>
      <p:sp>
        <p:nvSpPr>
          <p:cNvPr id="1081" name="Google Shape;1081;p141"/>
          <p:cNvSpPr txBox="1"/>
          <p:nvPr/>
        </p:nvSpPr>
        <p:spPr>
          <a:xfrm>
            <a:off x="6307523" y="2815349"/>
            <a:ext cx="2084223" cy="1015663"/>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i="1" lang="en-GB" sz="1400">
                <a:solidFill>
                  <a:schemeClr val="dk1"/>
                </a:solidFill>
                <a:latin typeface="Arial"/>
                <a:ea typeface="Arial"/>
                <a:cs typeface="Arial"/>
                <a:sym typeface="Arial"/>
              </a:rPr>
              <a:t>MTG Lightning layer</a:t>
            </a:r>
            <a:endParaRPr sz="1100"/>
          </a:p>
          <a:p>
            <a:pPr indent="0" lvl="0" marL="0" marR="0" rtl="0" algn="ctr">
              <a:spcBef>
                <a:spcPts val="500"/>
              </a:spcBef>
              <a:spcAft>
                <a:spcPts val="0"/>
              </a:spcAft>
              <a:buNone/>
            </a:pPr>
            <a:r>
              <a:rPr i="1" lang="en-GB" sz="1400">
                <a:solidFill>
                  <a:schemeClr val="dk1"/>
                </a:solidFill>
                <a:latin typeface="Arial"/>
                <a:ea typeface="Arial"/>
                <a:cs typeface="Arial"/>
                <a:sym typeface="Arial"/>
              </a:rPr>
              <a:t>Move to ML data model:</a:t>
            </a:r>
            <a:br>
              <a:rPr i="1" lang="en-GB" sz="1400">
                <a:solidFill>
                  <a:schemeClr val="dk1"/>
                </a:solidFill>
                <a:latin typeface="Arial"/>
                <a:ea typeface="Arial"/>
                <a:cs typeface="Arial"/>
                <a:sym typeface="Arial"/>
              </a:rPr>
            </a:br>
            <a:r>
              <a:rPr i="1" lang="en-GB" sz="1400">
                <a:solidFill>
                  <a:schemeClr val="dk1"/>
                </a:solidFill>
                <a:latin typeface="Arial"/>
                <a:ea typeface="Arial"/>
                <a:cs typeface="Arial"/>
                <a:sym typeface="Arial"/>
              </a:rPr>
              <a:t>Rain over Africa</a:t>
            </a:r>
            <a:endParaRPr sz="1100"/>
          </a:p>
          <a:p>
            <a:pPr indent="0" lvl="0" marL="0" marR="0" rtl="0" algn="ctr">
              <a:spcBef>
                <a:spcPts val="500"/>
              </a:spcBef>
              <a:spcAft>
                <a:spcPts val="0"/>
              </a:spcAft>
              <a:buNone/>
            </a:pPr>
            <a:r>
              <a:t/>
            </a:r>
            <a:endParaRPr i="1" sz="1400">
              <a:solidFill>
                <a:schemeClr val="dk1"/>
              </a:solidFill>
              <a:latin typeface="Arial"/>
              <a:ea typeface="Arial"/>
              <a:cs typeface="Arial"/>
              <a:sym typeface="Arial"/>
            </a:endParaRPr>
          </a:p>
        </p:txBody>
      </p:sp>
      <p:sp>
        <p:nvSpPr>
          <p:cNvPr id="1082" name="Google Shape;1082;p141"/>
          <p:cNvSpPr txBox="1"/>
          <p:nvPr/>
        </p:nvSpPr>
        <p:spPr>
          <a:xfrm>
            <a:off x="4114800" y="2815349"/>
            <a:ext cx="2183059" cy="1015663"/>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i="1" lang="en-GB" sz="1400">
                <a:solidFill>
                  <a:schemeClr val="dk1"/>
                </a:solidFill>
                <a:latin typeface="Arial"/>
                <a:ea typeface="Arial"/>
                <a:cs typeface="Arial"/>
                <a:sym typeface="Arial"/>
              </a:rPr>
              <a:t>Timelines</a:t>
            </a:r>
            <a:endParaRPr sz="1100"/>
          </a:p>
          <a:p>
            <a:pPr indent="0" lvl="0" marL="0" marR="0" rtl="0" algn="ctr">
              <a:spcBef>
                <a:spcPts val="500"/>
              </a:spcBef>
              <a:spcAft>
                <a:spcPts val="0"/>
              </a:spcAft>
              <a:buNone/>
            </a:pPr>
            <a:r>
              <a:rPr i="1" lang="en-GB" sz="1400">
                <a:solidFill>
                  <a:schemeClr val="dk1"/>
                </a:solidFill>
                <a:latin typeface="Arial"/>
                <a:ea typeface="Arial"/>
                <a:cs typeface="Arial"/>
                <a:sym typeface="Arial"/>
              </a:rPr>
              <a:t>CAP Warnings and push notifications</a:t>
            </a:r>
            <a:endParaRPr sz="1100"/>
          </a:p>
          <a:p>
            <a:pPr indent="0" lvl="0" marL="0" marR="0" rtl="0" algn="ctr">
              <a:spcBef>
                <a:spcPts val="500"/>
              </a:spcBef>
              <a:spcAft>
                <a:spcPts val="0"/>
              </a:spcAft>
              <a:buNone/>
            </a:pPr>
            <a:r>
              <a:rPr i="1" lang="en-GB" sz="1400">
                <a:solidFill>
                  <a:schemeClr val="dk1"/>
                </a:solidFill>
                <a:latin typeface="Arial"/>
                <a:ea typeface="Arial"/>
                <a:cs typeface="Arial"/>
                <a:sym typeface="Arial"/>
              </a:rPr>
              <a:t>Web App</a:t>
            </a:r>
            <a:endParaRPr sz="1100"/>
          </a:p>
        </p:txBody>
      </p:sp>
      <p:sp>
        <p:nvSpPr>
          <p:cNvPr id="1083" name="Google Shape;1083;p141"/>
          <p:cNvSpPr txBox="1"/>
          <p:nvPr/>
        </p:nvSpPr>
        <p:spPr>
          <a:xfrm>
            <a:off x="906055" y="2812024"/>
            <a:ext cx="3193841" cy="1015663"/>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i="1" lang="en-GB" sz="1400">
                <a:solidFill>
                  <a:schemeClr val="dk1"/>
                </a:solidFill>
                <a:latin typeface="Arial"/>
                <a:ea typeface="Arial"/>
                <a:cs typeface="Arial"/>
                <a:sym typeface="Arial"/>
              </a:rPr>
              <a:t>Establish infrastructure / backend</a:t>
            </a:r>
            <a:endParaRPr sz="1100"/>
          </a:p>
          <a:p>
            <a:pPr indent="0" lvl="0" marL="0" marR="0" rtl="0" algn="ctr">
              <a:spcBef>
                <a:spcPts val="500"/>
              </a:spcBef>
              <a:spcAft>
                <a:spcPts val="0"/>
              </a:spcAft>
              <a:buNone/>
            </a:pPr>
            <a:r>
              <a:rPr i="1" lang="en-GB" sz="1400">
                <a:solidFill>
                  <a:schemeClr val="dk1"/>
                </a:solidFill>
                <a:latin typeface="Arial"/>
                <a:ea typeface="Arial"/>
                <a:cs typeface="Arial"/>
                <a:sym typeface="Arial"/>
              </a:rPr>
              <a:t>Design and build API</a:t>
            </a:r>
            <a:endParaRPr sz="1100"/>
          </a:p>
          <a:p>
            <a:pPr indent="0" lvl="0" marL="0" marR="0" rtl="0" algn="ctr">
              <a:spcBef>
                <a:spcPts val="500"/>
              </a:spcBef>
              <a:spcAft>
                <a:spcPts val="0"/>
              </a:spcAft>
              <a:buNone/>
            </a:pPr>
            <a:r>
              <a:rPr i="1" lang="en-GB" sz="1400">
                <a:solidFill>
                  <a:schemeClr val="dk1"/>
                </a:solidFill>
                <a:latin typeface="Arial"/>
                <a:ea typeface="Arial"/>
                <a:cs typeface="Arial"/>
                <a:sym typeface="Arial"/>
              </a:rPr>
              <a:t>App demonstrators / prototypes, testing and initial launch in Kenya</a:t>
            </a:r>
            <a:endParaRPr sz="1100"/>
          </a:p>
        </p:txBody>
      </p:sp>
      <p:sp>
        <p:nvSpPr>
          <p:cNvPr id="1084" name="Google Shape;1084;p141"/>
          <p:cNvSpPr txBox="1"/>
          <p:nvPr/>
        </p:nvSpPr>
        <p:spPr>
          <a:xfrm>
            <a:off x="821121" y="1129372"/>
            <a:ext cx="3193841" cy="276999"/>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UKRI GCRF African SWIFT</a:t>
            </a:r>
            <a:endParaRPr sz="1100"/>
          </a:p>
        </p:txBody>
      </p:sp>
      <p:sp>
        <p:nvSpPr>
          <p:cNvPr id="1085" name="Google Shape;1085;p141"/>
          <p:cNvSpPr txBox="1"/>
          <p:nvPr/>
        </p:nvSpPr>
        <p:spPr>
          <a:xfrm>
            <a:off x="4114800" y="1130225"/>
            <a:ext cx="2133082" cy="276814"/>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WISER-EWSA</a:t>
            </a:r>
            <a:endParaRPr sz="1100"/>
          </a:p>
        </p:txBody>
      </p:sp>
      <p:sp>
        <p:nvSpPr>
          <p:cNvPr id="1086" name="Google Shape;1086;p141"/>
          <p:cNvSpPr txBox="1"/>
          <p:nvPr/>
        </p:nvSpPr>
        <p:spPr>
          <a:xfrm>
            <a:off x="6347721" y="1130040"/>
            <a:ext cx="1957550" cy="276999"/>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UKRI EW4Energy</a:t>
            </a:r>
            <a:endParaRPr sz="1100"/>
          </a:p>
        </p:txBody>
      </p:sp>
      <p:sp>
        <p:nvSpPr>
          <p:cNvPr id="1087" name="Google Shape;1087;p141"/>
          <p:cNvSpPr txBox="1"/>
          <p:nvPr/>
        </p:nvSpPr>
        <p:spPr>
          <a:xfrm>
            <a:off x="920960" y="3914355"/>
            <a:ext cx="7470787" cy="542456"/>
          </a:xfrm>
          <a:prstGeom prst="rect">
            <a:avLst/>
          </a:prstGeom>
          <a:noFill/>
          <a:ln cap="flat" cmpd="sng" w="9525">
            <a:solidFill>
              <a:srgbClr val="595959"/>
            </a:solidFill>
            <a:prstDash val="solid"/>
            <a:round/>
            <a:headEnd len="sm" w="sm" type="none"/>
            <a:tailEnd len="sm" w="sm" type="none"/>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Infrastructure/server maintenance</a:t>
            </a:r>
            <a:endParaRPr sz="1100"/>
          </a:p>
          <a:p>
            <a:pPr indent="0" lvl="0" marL="0" marR="0" rtl="0" algn="ctr">
              <a:spcBef>
                <a:spcPts val="500"/>
              </a:spcBef>
              <a:spcAft>
                <a:spcPts val="0"/>
              </a:spcAft>
              <a:buNone/>
            </a:pPr>
            <a:r>
              <a:rPr lang="en-GB" sz="1400">
                <a:solidFill>
                  <a:schemeClr val="dk1"/>
                </a:solidFill>
                <a:latin typeface="Arial"/>
                <a:ea typeface="Arial"/>
                <a:cs typeface="Arial"/>
                <a:sym typeface="Arial"/>
              </a:rPr>
              <a:t>Ongoing bug fixes, user feedback, UI tweaks, Google Play Store policies</a:t>
            </a:r>
            <a:endParaRPr sz="1100"/>
          </a:p>
        </p:txBody>
      </p:sp>
      <p:sp>
        <p:nvSpPr>
          <p:cNvPr id="1088" name="Google Shape;1088;p141"/>
          <p:cNvSpPr/>
          <p:nvPr/>
        </p:nvSpPr>
        <p:spPr>
          <a:xfrm>
            <a:off x="821122" y="2233284"/>
            <a:ext cx="999797"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2020</a:t>
            </a:r>
            <a:endParaRPr sz="1100"/>
          </a:p>
        </p:txBody>
      </p:sp>
      <p:sp>
        <p:nvSpPr>
          <p:cNvPr id="1089" name="Google Shape;1089;p141"/>
          <p:cNvSpPr/>
          <p:nvPr/>
        </p:nvSpPr>
        <p:spPr>
          <a:xfrm>
            <a:off x="1901847" y="2233284"/>
            <a:ext cx="999797"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2021</a:t>
            </a:r>
            <a:endParaRPr sz="1100"/>
          </a:p>
        </p:txBody>
      </p:sp>
      <p:sp>
        <p:nvSpPr>
          <p:cNvPr id="1090" name="Google Shape;1090;p141"/>
          <p:cNvSpPr/>
          <p:nvPr/>
        </p:nvSpPr>
        <p:spPr>
          <a:xfrm>
            <a:off x="2982572" y="2233284"/>
            <a:ext cx="999797"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2022</a:t>
            </a:r>
            <a:endParaRPr sz="1100"/>
          </a:p>
        </p:txBody>
      </p:sp>
      <p:sp>
        <p:nvSpPr>
          <p:cNvPr id="1091" name="Google Shape;1091;p141"/>
          <p:cNvSpPr/>
          <p:nvPr/>
        </p:nvSpPr>
        <p:spPr>
          <a:xfrm>
            <a:off x="4063298" y="2233284"/>
            <a:ext cx="999796"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2023</a:t>
            </a:r>
            <a:endParaRPr sz="1100"/>
          </a:p>
        </p:txBody>
      </p:sp>
      <p:sp>
        <p:nvSpPr>
          <p:cNvPr id="1092" name="Google Shape;1092;p141"/>
          <p:cNvSpPr/>
          <p:nvPr/>
        </p:nvSpPr>
        <p:spPr>
          <a:xfrm>
            <a:off x="5155847" y="2233284"/>
            <a:ext cx="999796"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2024</a:t>
            </a:r>
            <a:endParaRPr sz="1100"/>
          </a:p>
        </p:txBody>
      </p:sp>
      <p:sp>
        <p:nvSpPr>
          <p:cNvPr id="1093" name="Google Shape;1093;p141"/>
          <p:cNvSpPr/>
          <p:nvPr/>
        </p:nvSpPr>
        <p:spPr>
          <a:xfrm>
            <a:off x="6224748" y="2233284"/>
            <a:ext cx="999796"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2025</a:t>
            </a:r>
            <a:endParaRPr sz="1100"/>
          </a:p>
        </p:txBody>
      </p:sp>
      <p:sp>
        <p:nvSpPr>
          <p:cNvPr id="1094" name="Google Shape;1094;p141"/>
          <p:cNvSpPr/>
          <p:nvPr/>
        </p:nvSpPr>
        <p:spPr>
          <a:xfrm>
            <a:off x="7305474" y="2232273"/>
            <a:ext cx="999796" cy="271956"/>
          </a:xfrm>
          <a:prstGeom prst="roundRect">
            <a:avLst>
              <a:gd fmla="val 16667" name="adj"/>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700">
                <a:solidFill>
                  <a:schemeClr val="lt1"/>
                </a:solidFill>
                <a:latin typeface="Arial"/>
                <a:ea typeface="Arial"/>
                <a:cs typeface="Arial"/>
                <a:sym typeface="Arial"/>
              </a:rPr>
              <a:t>2026</a:t>
            </a:r>
            <a:endParaRPr sz="1100"/>
          </a:p>
        </p:txBody>
      </p:sp>
      <p:cxnSp>
        <p:nvCxnSpPr>
          <p:cNvPr id="1095" name="Google Shape;1095;p141"/>
          <p:cNvCxnSpPr/>
          <p:nvPr/>
        </p:nvCxnSpPr>
        <p:spPr>
          <a:xfrm>
            <a:off x="3028950" y="1572611"/>
            <a:ext cx="0" cy="659663"/>
          </a:xfrm>
          <a:prstGeom prst="straightConnector1">
            <a:avLst/>
          </a:prstGeom>
          <a:noFill/>
          <a:ln cap="flat" cmpd="sng" w="38100">
            <a:solidFill>
              <a:schemeClr val="accent1"/>
            </a:solidFill>
            <a:prstDash val="solid"/>
            <a:miter lim="8000"/>
            <a:headEnd len="sm" w="sm" type="none"/>
            <a:tailEnd len="med" w="med" type="triangle"/>
          </a:ln>
        </p:spPr>
      </p:cxnSp>
      <p:sp>
        <p:nvSpPr>
          <p:cNvPr id="1096" name="Google Shape;1096;p141"/>
          <p:cNvSpPr txBox="1"/>
          <p:nvPr/>
        </p:nvSpPr>
        <p:spPr>
          <a:xfrm>
            <a:off x="3062975" y="1572610"/>
            <a:ext cx="1213313" cy="5309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Initial launch</a:t>
            </a:r>
            <a:br>
              <a:rPr lang="en-GB" sz="1500">
                <a:solidFill>
                  <a:schemeClr val="dk1"/>
                </a:solidFill>
                <a:latin typeface="Arial"/>
                <a:ea typeface="Arial"/>
                <a:cs typeface="Arial"/>
                <a:sym typeface="Arial"/>
              </a:rPr>
            </a:br>
            <a:r>
              <a:rPr lang="en-GB" sz="1500">
                <a:solidFill>
                  <a:schemeClr val="dk1"/>
                </a:solidFill>
                <a:latin typeface="Arial"/>
                <a:ea typeface="Arial"/>
                <a:cs typeface="Arial"/>
                <a:sym typeface="Arial"/>
              </a:rPr>
              <a:t>in Kenya</a:t>
            </a:r>
            <a:endParaRPr sz="1100"/>
          </a:p>
        </p:txBody>
      </p:sp>
      <p:cxnSp>
        <p:nvCxnSpPr>
          <p:cNvPr id="1097" name="Google Shape;1097;p141"/>
          <p:cNvCxnSpPr/>
          <p:nvPr/>
        </p:nvCxnSpPr>
        <p:spPr>
          <a:xfrm>
            <a:off x="6446126" y="1572611"/>
            <a:ext cx="0" cy="659663"/>
          </a:xfrm>
          <a:prstGeom prst="straightConnector1">
            <a:avLst/>
          </a:prstGeom>
          <a:noFill/>
          <a:ln cap="flat" cmpd="sng" w="38100">
            <a:solidFill>
              <a:schemeClr val="accent1"/>
            </a:solidFill>
            <a:prstDash val="solid"/>
            <a:miter lim="8000"/>
            <a:headEnd len="sm" w="sm" type="none"/>
            <a:tailEnd len="med" w="med" type="triangle"/>
          </a:ln>
        </p:spPr>
      </p:cxnSp>
      <p:sp>
        <p:nvSpPr>
          <p:cNvPr id="1098" name="Google Shape;1098;p141"/>
          <p:cNvSpPr txBox="1"/>
          <p:nvPr/>
        </p:nvSpPr>
        <p:spPr>
          <a:xfrm>
            <a:off x="6446125" y="1545799"/>
            <a:ext cx="1351572" cy="53091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Official launch</a:t>
            </a:r>
            <a:br>
              <a:rPr lang="en-GB" sz="1500">
                <a:solidFill>
                  <a:schemeClr val="dk1"/>
                </a:solidFill>
                <a:latin typeface="Arial"/>
                <a:ea typeface="Arial"/>
                <a:cs typeface="Arial"/>
                <a:sym typeface="Arial"/>
              </a:rPr>
            </a:br>
            <a:r>
              <a:rPr lang="en-GB" sz="1500">
                <a:solidFill>
                  <a:schemeClr val="dk1"/>
                </a:solidFill>
                <a:latin typeface="Arial"/>
                <a:ea typeface="Arial"/>
                <a:cs typeface="Arial"/>
                <a:sym typeface="Arial"/>
              </a:rPr>
              <a:t>in Ghana</a:t>
            </a:r>
            <a:endParaRPr sz="11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142"/>
          <p:cNvSpPr txBox="1"/>
          <p:nvPr>
            <p:ph type="title"/>
          </p:nvPr>
        </p:nvSpPr>
        <p:spPr>
          <a:xfrm>
            <a:off x="628650" y="622855"/>
            <a:ext cx="5765426" cy="735929"/>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35000"/>
              <a:buFont typeface="Play"/>
              <a:buNone/>
            </a:pPr>
            <a:r>
              <a:rPr lang="en-GB"/>
              <a:t>GCRF African SWIFT</a:t>
            </a:r>
            <a:br>
              <a:rPr lang="en-GB"/>
            </a:br>
            <a:r>
              <a:rPr lang="en-GB" sz="2000"/>
              <a:t>Science for Weather Information and Forecasting Techniques (2017 – 2022)</a:t>
            </a:r>
            <a:br>
              <a:rPr lang="en-GB" sz="2000"/>
            </a:br>
            <a:endParaRPr sz="2000"/>
          </a:p>
        </p:txBody>
      </p:sp>
      <p:sp>
        <p:nvSpPr>
          <p:cNvPr id="1105" name="Google Shape;1105;p142"/>
          <p:cNvSpPr txBox="1"/>
          <p:nvPr>
            <p:ph idx="1" type="body"/>
          </p:nvPr>
        </p:nvSpPr>
        <p:spPr>
          <a:xfrm>
            <a:off x="628649" y="1724585"/>
            <a:ext cx="5563721" cy="2886828"/>
          </a:xfrm>
          <a:prstGeom prst="rect">
            <a:avLst/>
          </a:prstGeom>
          <a:noFill/>
          <a:ln>
            <a:noFill/>
          </a:ln>
        </p:spPr>
        <p:txBody>
          <a:bodyPr anchorCtr="0" anchor="t" bIns="34275" lIns="68575" spcFirstLastPara="1" rIns="68575" wrap="square" tIns="34275">
            <a:normAutofit/>
          </a:bodyPr>
          <a:lstStyle/>
          <a:p>
            <a:pPr indent="-177800" lvl="0" marL="177800" rtl="0" algn="l">
              <a:lnSpc>
                <a:spcPct val="90000"/>
              </a:lnSpc>
              <a:spcBef>
                <a:spcPts val="0"/>
              </a:spcBef>
              <a:spcAft>
                <a:spcPts val="0"/>
              </a:spcAft>
              <a:buClr>
                <a:schemeClr val="dk1"/>
              </a:buClr>
              <a:buSzPts val="1800"/>
              <a:buChar char="•"/>
            </a:pPr>
            <a:r>
              <a:rPr lang="en-GB"/>
              <a:t>Initially focused on building a flexible backend:</a:t>
            </a:r>
            <a:endParaRPr/>
          </a:p>
          <a:p>
            <a:pPr indent="-209550" lvl="1" marL="558800" rtl="0" algn="l">
              <a:lnSpc>
                <a:spcPct val="90000"/>
              </a:lnSpc>
              <a:spcBef>
                <a:spcPts val="400"/>
              </a:spcBef>
              <a:spcAft>
                <a:spcPts val="0"/>
              </a:spcAft>
              <a:buClr>
                <a:schemeClr val="dk1"/>
              </a:buClr>
              <a:buSzPts val="1500"/>
              <a:buChar char="•"/>
            </a:pPr>
            <a:r>
              <a:rPr lang="en-GB" sz="1500"/>
              <a:t>automated processing workflow to process, convert and store continually incoming data</a:t>
            </a:r>
            <a:endParaRPr/>
          </a:p>
          <a:p>
            <a:pPr indent="-209550" lvl="1" marL="558800" rtl="0" algn="l">
              <a:lnSpc>
                <a:spcPct val="90000"/>
              </a:lnSpc>
              <a:spcBef>
                <a:spcPts val="400"/>
              </a:spcBef>
              <a:spcAft>
                <a:spcPts val="0"/>
              </a:spcAft>
              <a:buClr>
                <a:schemeClr val="dk1"/>
              </a:buClr>
              <a:buSzPts val="1500"/>
              <a:buChar char="•"/>
            </a:pPr>
            <a:r>
              <a:rPr lang="en-GB" sz="1500"/>
              <a:t>system monitoring, failover and backup for service continuity</a:t>
            </a:r>
            <a:endParaRPr/>
          </a:p>
          <a:p>
            <a:pPr indent="-209550" lvl="1" marL="558800" rtl="0" algn="l">
              <a:lnSpc>
                <a:spcPct val="90000"/>
              </a:lnSpc>
              <a:spcBef>
                <a:spcPts val="400"/>
              </a:spcBef>
              <a:spcAft>
                <a:spcPts val="0"/>
              </a:spcAft>
              <a:buClr>
                <a:schemeClr val="dk1"/>
              </a:buClr>
              <a:buSzPts val="1500"/>
              <a:buChar char="•"/>
            </a:pPr>
            <a:r>
              <a:rPr lang="en-GB" sz="1500"/>
              <a:t>design and build APIs for retrieving rainfall/storm data as GeoJSON and map tiles</a:t>
            </a:r>
            <a:endParaRPr/>
          </a:p>
          <a:p>
            <a:pPr indent="-177800" lvl="0" marL="177800" rtl="0" algn="l">
              <a:lnSpc>
                <a:spcPct val="90000"/>
              </a:lnSpc>
              <a:spcBef>
                <a:spcPts val="800"/>
              </a:spcBef>
              <a:spcAft>
                <a:spcPts val="0"/>
              </a:spcAft>
              <a:buClr>
                <a:schemeClr val="dk1"/>
              </a:buClr>
              <a:buSzPts val="1800"/>
              <a:buChar char="•"/>
            </a:pPr>
            <a:r>
              <a:rPr lang="en-GB"/>
              <a:t>App: Demonstrator 🡪 Prototype 🡪 Product</a:t>
            </a:r>
            <a:endParaRPr/>
          </a:p>
          <a:p>
            <a:pPr indent="-177800" lvl="0" marL="177800" rtl="0" algn="l">
              <a:lnSpc>
                <a:spcPct val="90000"/>
              </a:lnSpc>
              <a:spcBef>
                <a:spcPts val="800"/>
              </a:spcBef>
              <a:spcAft>
                <a:spcPts val="0"/>
              </a:spcAft>
              <a:buClr>
                <a:schemeClr val="dk1"/>
              </a:buClr>
              <a:buSzPts val="1800"/>
              <a:buChar char="•"/>
            </a:pPr>
            <a:r>
              <a:rPr lang="en-GB"/>
              <a:t>Testing in Kenya late 2021, launch Jan 2022</a:t>
            </a:r>
            <a:endParaRPr/>
          </a:p>
          <a:p>
            <a:pPr indent="-63500" lvl="0" marL="177800" rtl="0" algn="l">
              <a:lnSpc>
                <a:spcPct val="90000"/>
              </a:lnSpc>
              <a:spcBef>
                <a:spcPts val="800"/>
              </a:spcBef>
              <a:spcAft>
                <a:spcPts val="0"/>
              </a:spcAft>
              <a:buClr>
                <a:schemeClr val="dk1"/>
              </a:buClr>
              <a:buSzPts val="1800"/>
              <a:buNone/>
            </a:pPr>
            <a:r>
              <a:t/>
            </a:r>
            <a:endParaRPr/>
          </a:p>
        </p:txBody>
      </p:sp>
      <p:pic>
        <p:nvPicPr>
          <p:cNvPr id="1106" name="Google Shape;1106;p142"/>
          <p:cNvPicPr preferRelativeResize="0"/>
          <p:nvPr/>
        </p:nvPicPr>
        <p:blipFill rotWithShape="1">
          <a:blip r:embed="rId3">
            <a:alphaModFix/>
          </a:blip>
          <a:srcRect b="0" l="0" r="0" t="0"/>
          <a:stretch/>
        </p:blipFill>
        <p:spPr>
          <a:xfrm>
            <a:off x="6559439" y="346718"/>
            <a:ext cx="1842595" cy="1842595"/>
          </a:xfrm>
          <a:prstGeom prst="rect">
            <a:avLst/>
          </a:prstGeom>
          <a:noFill/>
          <a:ln>
            <a:noFill/>
          </a:ln>
        </p:spPr>
      </p:pic>
      <p:pic>
        <p:nvPicPr>
          <p:cNvPr id="1107" name="Google Shape;1107;p142"/>
          <p:cNvPicPr preferRelativeResize="0"/>
          <p:nvPr/>
        </p:nvPicPr>
        <p:blipFill rotWithShape="1">
          <a:blip r:embed="rId4">
            <a:alphaModFix/>
          </a:blip>
          <a:srcRect b="0" l="0" r="0" t="0"/>
          <a:stretch/>
        </p:blipFill>
        <p:spPr>
          <a:xfrm>
            <a:off x="6394076" y="2426819"/>
            <a:ext cx="2404241" cy="79370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143"/>
          <p:cNvSpPr txBox="1"/>
          <p:nvPr>
            <p:ph type="title"/>
          </p:nvPr>
        </p:nvSpPr>
        <p:spPr>
          <a:xfrm>
            <a:off x="628650" y="282838"/>
            <a:ext cx="5799910" cy="1195961"/>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80000"/>
              <a:buFont typeface="Play"/>
              <a:buNone/>
            </a:pPr>
            <a:r>
              <a:rPr lang="en-GB"/>
              <a:t>WISER Early Warnings for Southern Africa (WISER-EWSA), 2023 - 2025</a:t>
            </a:r>
            <a:br>
              <a:rPr lang="en-GB"/>
            </a:br>
            <a:r>
              <a:rPr lang="en-GB" sz="2000"/>
              <a:t>Improving access to early weather warning systems for urban communities in South Africa, Zambia and Mozambique</a:t>
            </a:r>
            <a:endParaRPr sz="1500"/>
          </a:p>
        </p:txBody>
      </p:sp>
      <p:sp>
        <p:nvSpPr>
          <p:cNvPr id="1113" name="Google Shape;1113;p143"/>
          <p:cNvSpPr txBox="1"/>
          <p:nvPr>
            <p:ph idx="1" type="body"/>
          </p:nvPr>
        </p:nvSpPr>
        <p:spPr>
          <a:xfrm>
            <a:off x="5525966" y="2674055"/>
            <a:ext cx="2542271" cy="1833857"/>
          </a:xfrm>
          <a:prstGeom prst="rect">
            <a:avLst/>
          </a:prstGeom>
          <a:noFill/>
          <a:ln>
            <a:noFill/>
          </a:ln>
        </p:spPr>
        <p:txBody>
          <a:bodyPr anchorCtr="0" anchor="t" bIns="34275" lIns="68575" spcFirstLastPara="1" rIns="68575" wrap="square" tIns="34275">
            <a:normAutofit/>
          </a:bodyPr>
          <a:lstStyle/>
          <a:p>
            <a:pPr indent="-177800" lvl="0" marL="177800" rtl="0" algn="l">
              <a:lnSpc>
                <a:spcPct val="90000"/>
              </a:lnSpc>
              <a:spcBef>
                <a:spcPts val="0"/>
              </a:spcBef>
              <a:spcAft>
                <a:spcPts val="0"/>
              </a:spcAft>
              <a:buClr>
                <a:schemeClr val="dk1"/>
              </a:buClr>
              <a:buSzPts val="1800"/>
              <a:buChar char="•"/>
            </a:pPr>
            <a:r>
              <a:rPr lang="en-GB"/>
              <a:t>Timelines</a:t>
            </a:r>
            <a:endParaRPr/>
          </a:p>
          <a:p>
            <a:pPr indent="-177800" lvl="0" marL="177800" rtl="0" algn="l">
              <a:lnSpc>
                <a:spcPct val="90000"/>
              </a:lnSpc>
              <a:spcBef>
                <a:spcPts val="800"/>
              </a:spcBef>
              <a:spcAft>
                <a:spcPts val="0"/>
              </a:spcAft>
              <a:buClr>
                <a:schemeClr val="dk1"/>
              </a:buClr>
              <a:buSzPts val="1800"/>
              <a:buChar char="•"/>
            </a:pPr>
            <a:r>
              <a:rPr lang="en-GB"/>
              <a:t>CAP Messages</a:t>
            </a:r>
            <a:endParaRPr/>
          </a:p>
          <a:p>
            <a:pPr indent="-177800" lvl="0" marL="177800" rtl="0" algn="l">
              <a:lnSpc>
                <a:spcPct val="90000"/>
              </a:lnSpc>
              <a:spcBef>
                <a:spcPts val="800"/>
              </a:spcBef>
              <a:spcAft>
                <a:spcPts val="0"/>
              </a:spcAft>
              <a:buClr>
                <a:schemeClr val="dk1"/>
              </a:buClr>
              <a:buSzPts val="1800"/>
              <a:buChar char="•"/>
            </a:pPr>
            <a:r>
              <a:rPr lang="en-GB"/>
              <a:t>Push notifications</a:t>
            </a:r>
            <a:endParaRPr/>
          </a:p>
        </p:txBody>
      </p:sp>
      <p:pic>
        <p:nvPicPr>
          <p:cNvPr id="1114" name="Google Shape;1114;p143"/>
          <p:cNvPicPr preferRelativeResize="0"/>
          <p:nvPr/>
        </p:nvPicPr>
        <p:blipFill rotWithShape="1">
          <a:blip r:embed="rId3">
            <a:alphaModFix/>
          </a:blip>
          <a:srcRect b="0" l="0" r="0" t="0"/>
          <a:stretch/>
        </p:blipFill>
        <p:spPr>
          <a:xfrm>
            <a:off x="6538097" y="747548"/>
            <a:ext cx="2047875" cy="990600"/>
          </a:xfrm>
          <a:prstGeom prst="rect">
            <a:avLst/>
          </a:prstGeom>
          <a:noFill/>
          <a:ln>
            <a:noFill/>
          </a:ln>
        </p:spPr>
      </p:pic>
      <p:pic>
        <p:nvPicPr>
          <p:cNvPr id="1115" name="Google Shape;1115;p143"/>
          <p:cNvPicPr preferRelativeResize="0"/>
          <p:nvPr/>
        </p:nvPicPr>
        <p:blipFill rotWithShape="1">
          <a:blip r:embed="rId4">
            <a:alphaModFix/>
          </a:blip>
          <a:srcRect b="0" l="0" r="0" t="0"/>
          <a:stretch/>
        </p:blipFill>
        <p:spPr>
          <a:xfrm>
            <a:off x="6647635" y="282837"/>
            <a:ext cx="1828800" cy="581025"/>
          </a:xfrm>
          <a:prstGeom prst="rect">
            <a:avLst/>
          </a:prstGeom>
          <a:noFill/>
          <a:ln>
            <a:noFill/>
          </a:ln>
        </p:spPr>
      </p:pic>
      <p:pic>
        <p:nvPicPr>
          <p:cNvPr id="1116" name="Google Shape;1116;p143"/>
          <p:cNvPicPr preferRelativeResize="0"/>
          <p:nvPr/>
        </p:nvPicPr>
        <p:blipFill rotWithShape="1">
          <a:blip r:embed="rId5">
            <a:alphaModFix/>
          </a:blip>
          <a:srcRect b="0" l="0" r="0" t="0"/>
          <a:stretch/>
        </p:blipFill>
        <p:spPr>
          <a:xfrm>
            <a:off x="6538097" y="1461491"/>
            <a:ext cx="1866900" cy="828675"/>
          </a:xfrm>
          <a:prstGeom prst="rect">
            <a:avLst/>
          </a:prstGeom>
          <a:noFill/>
          <a:ln>
            <a:noFill/>
          </a:ln>
        </p:spPr>
      </p:pic>
      <p:pic>
        <p:nvPicPr>
          <p:cNvPr descr="Screenshot of CAP warning message on the app" id="1117" name="Google Shape;1117;p143"/>
          <p:cNvPicPr preferRelativeResize="0"/>
          <p:nvPr/>
        </p:nvPicPr>
        <p:blipFill rotWithShape="1">
          <a:blip r:embed="rId6">
            <a:alphaModFix/>
          </a:blip>
          <a:srcRect b="0" l="0" r="0" t="0"/>
          <a:stretch/>
        </p:blipFill>
        <p:spPr>
          <a:xfrm>
            <a:off x="3028950" y="1738148"/>
            <a:ext cx="2168237" cy="2769764"/>
          </a:xfrm>
          <a:prstGeom prst="rect">
            <a:avLst/>
          </a:prstGeom>
          <a:noFill/>
          <a:ln cap="flat" cmpd="sng" w="38100">
            <a:solidFill>
              <a:srgbClr val="FDE926"/>
            </a:solidFill>
            <a:prstDash val="solid"/>
            <a:round/>
            <a:headEnd len="sm" w="sm" type="none"/>
            <a:tailEnd len="sm" w="sm" type="none"/>
          </a:ln>
        </p:spPr>
      </p:pic>
      <p:pic>
        <p:nvPicPr>
          <p:cNvPr descr="Screenshot of weather timeline on the mboile app" id="1118" name="Google Shape;1118;p143"/>
          <p:cNvPicPr preferRelativeResize="0"/>
          <p:nvPr/>
        </p:nvPicPr>
        <p:blipFill rotWithShape="1">
          <a:blip r:embed="rId7">
            <a:alphaModFix/>
          </a:blip>
          <a:srcRect b="0" l="0" r="0" t="0"/>
          <a:stretch/>
        </p:blipFill>
        <p:spPr>
          <a:xfrm>
            <a:off x="951118" y="1738148"/>
            <a:ext cx="1749053" cy="27697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144"/>
          <p:cNvSpPr txBox="1"/>
          <p:nvPr>
            <p:ph type="title"/>
          </p:nvPr>
        </p:nvSpPr>
        <p:spPr>
          <a:xfrm>
            <a:off x="628650" y="273844"/>
            <a:ext cx="7886700" cy="992171"/>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Play"/>
              <a:buNone/>
            </a:pPr>
            <a:r>
              <a:rPr lang="en-GB" sz="2400"/>
              <a:t>Early Warnings for Energy (EW4Energy)</a:t>
            </a:r>
            <a:br>
              <a:rPr b="1" lang="en-GB"/>
            </a:br>
            <a:endParaRPr sz="2000"/>
          </a:p>
        </p:txBody>
      </p:sp>
      <p:sp>
        <p:nvSpPr>
          <p:cNvPr id="1125" name="Google Shape;1125;p144"/>
          <p:cNvSpPr txBox="1"/>
          <p:nvPr>
            <p:ph idx="1" type="body"/>
          </p:nvPr>
        </p:nvSpPr>
        <p:spPr>
          <a:xfrm>
            <a:off x="759701" y="4440467"/>
            <a:ext cx="4337488" cy="476394"/>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1400"/>
              <a:buNone/>
            </a:pPr>
            <a:r>
              <a:rPr lang="en-GB" sz="1400"/>
              <a:t>Official launch of FASTA in Ghana, March 2025</a:t>
            </a:r>
            <a:endParaRPr/>
          </a:p>
        </p:txBody>
      </p:sp>
      <p:pic>
        <p:nvPicPr>
          <p:cNvPr id="1126" name="Google Shape;1126;p144"/>
          <p:cNvPicPr preferRelativeResize="0"/>
          <p:nvPr/>
        </p:nvPicPr>
        <p:blipFill rotWithShape="1">
          <a:blip r:embed="rId3">
            <a:alphaModFix/>
          </a:blip>
          <a:srcRect b="0" l="0" r="0" t="0"/>
          <a:stretch/>
        </p:blipFill>
        <p:spPr>
          <a:xfrm>
            <a:off x="5893173" y="426816"/>
            <a:ext cx="2404241" cy="793708"/>
          </a:xfrm>
          <a:prstGeom prst="rect">
            <a:avLst/>
          </a:prstGeom>
          <a:noFill/>
          <a:ln>
            <a:noFill/>
          </a:ln>
        </p:spPr>
      </p:pic>
      <p:pic>
        <p:nvPicPr>
          <p:cNvPr descr="Photo of heavy rain in Ghana." id="1127" name="Google Shape;1127;p144"/>
          <p:cNvPicPr preferRelativeResize="0"/>
          <p:nvPr/>
        </p:nvPicPr>
        <p:blipFill rotWithShape="1">
          <a:blip r:embed="rId4">
            <a:alphaModFix/>
          </a:blip>
          <a:srcRect b="0" l="0" r="0" t="0"/>
          <a:stretch/>
        </p:blipFill>
        <p:spPr>
          <a:xfrm>
            <a:off x="5494714" y="1390260"/>
            <a:ext cx="2287656" cy="3050207"/>
          </a:xfrm>
          <a:prstGeom prst="rect">
            <a:avLst/>
          </a:prstGeom>
          <a:noFill/>
          <a:ln>
            <a:noFill/>
          </a:ln>
        </p:spPr>
      </p:pic>
      <p:sp>
        <p:nvSpPr>
          <p:cNvPr id="1128" name="Google Shape;1128;p144"/>
          <p:cNvSpPr txBox="1"/>
          <p:nvPr/>
        </p:nvSpPr>
        <p:spPr>
          <a:xfrm>
            <a:off x="624709" y="826212"/>
            <a:ext cx="4391298" cy="5309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Developing capacity for storm and lightning early</a:t>
            </a:r>
            <a:br>
              <a:rPr lang="en-GB" sz="1500">
                <a:solidFill>
                  <a:schemeClr val="dk1"/>
                </a:solidFill>
                <a:latin typeface="Arial"/>
                <a:ea typeface="Arial"/>
                <a:cs typeface="Arial"/>
                <a:sym typeface="Arial"/>
              </a:rPr>
            </a:br>
            <a:r>
              <a:rPr lang="en-GB" sz="1500">
                <a:solidFill>
                  <a:schemeClr val="dk1"/>
                </a:solidFill>
                <a:latin typeface="Arial"/>
                <a:ea typeface="Arial"/>
                <a:cs typeface="Arial"/>
                <a:sym typeface="Arial"/>
              </a:rPr>
              <a:t>warning for the energy sector in Ghana, 2025 – 2027</a:t>
            </a:r>
            <a:endParaRPr sz="1500">
              <a:solidFill>
                <a:schemeClr val="dk1"/>
              </a:solidFill>
              <a:latin typeface="Arial"/>
              <a:ea typeface="Arial"/>
              <a:cs typeface="Arial"/>
              <a:sym typeface="Arial"/>
            </a:endParaRPr>
          </a:p>
        </p:txBody>
      </p:sp>
      <p:pic>
        <p:nvPicPr>
          <p:cNvPr descr="Photo of FASTA team members and GMet staff at the launch of the FASTA app in Ghana, March 2025." id="1129" name="Google Shape;1129;p144"/>
          <p:cNvPicPr preferRelativeResize="0"/>
          <p:nvPr/>
        </p:nvPicPr>
        <p:blipFill rotWithShape="1">
          <a:blip r:embed="rId5">
            <a:alphaModFix/>
          </a:blip>
          <a:srcRect b="0" l="0" r="0" t="0"/>
          <a:stretch/>
        </p:blipFill>
        <p:spPr>
          <a:xfrm>
            <a:off x="877561" y="1580576"/>
            <a:ext cx="3366923" cy="2859892"/>
          </a:xfrm>
          <a:prstGeom prst="rect">
            <a:avLst/>
          </a:prstGeom>
          <a:noFill/>
          <a:ln>
            <a:noFill/>
          </a:ln>
        </p:spPr>
      </p:pic>
      <p:sp>
        <p:nvSpPr>
          <p:cNvPr id="1130" name="Google Shape;1130;p144"/>
          <p:cNvSpPr txBox="1"/>
          <p:nvPr/>
        </p:nvSpPr>
        <p:spPr>
          <a:xfrm>
            <a:off x="5577167" y="4427790"/>
            <a:ext cx="2097742" cy="476394"/>
          </a:xfrm>
          <a:prstGeom prst="rect">
            <a:avLst/>
          </a:prstGeom>
          <a:noFill/>
          <a:ln>
            <a:noFill/>
          </a:ln>
        </p:spPr>
        <p:txBody>
          <a:bodyPr anchorCtr="0" anchor="t" bIns="34275" lIns="68575" spcFirstLastPara="1" rIns="68575" wrap="square" tIns="34275">
            <a:normAutofit/>
          </a:bodyPr>
          <a:lstStyle/>
          <a:p>
            <a:pPr indent="0" lvl="0" marL="0" marR="0" rtl="0" algn="l">
              <a:lnSpc>
                <a:spcPct val="90000"/>
              </a:lnSpc>
              <a:spcBef>
                <a:spcPts val="0"/>
              </a:spcBef>
              <a:spcAft>
                <a:spcPts val="0"/>
              </a:spcAft>
              <a:buClr>
                <a:schemeClr val="dk1"/>
              </a:buClr>
              <a:buSzPts val="1400"/>
              <a:buFont typeface="Arial"/>
              <a:buNone/>
            </a:pPr>
            <a:r>
              <a:rPr lang="en-GB" sz="1400">
                <a:solidFill>
                  <a:schemeClr val="dk1"/>
                </a:solidFill>
                <a:latin typeface="Arial"/>
                <a:ea typeface="Arial"/>
                <a:cs typeface="Arial"/>
                <a:sym typeface="Arial"/>
              </a:rPr>
              <a:t>Local weather conditions!</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145"/>
          <p:cNvSpPr txBox="1"/>
          <p:nvPr>
            <p:ph type="title"/>
          </p:nvPr>
        </p:nvSpPr>
        <p:spPr>
          <a:xfrm>
            <a:off x="709332" y="273844"/>
            <a:ext cx="6804211" cy="795197"/>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EW4Energy and beyond</a:t>
            </a:r>
            <a:endParaRPr/>
          </a:p>
        </p:txBody>
      </p:sp>
      <p:pic>
        <p:nvPicPr>
          <p:cNvPr descr="Screenshot of mobile app showing rainfall and lightning contours" id="1136" name="Google Shape;1136;p145"/>
          <p:cNvPicPr preferRelativeResize="0"/>
          <p:nvPr>
            <p:ph idx="1" type="body"/>
          </p:nvPr>
        </p:nvPicPr>
        <p:blipFill rotWithShape="1">
          <a:blip r:embed="rId3">
            <a:alphaModFix/>
          </a:blip>
          <a:srcRect b="0" l="0" r="0" t="0"/>
          <a:stretch/>
        </p:blipFill>
        <p:spPr>
          <a:xfrm>
            <a:off x="1318410" y="1069041"/>
            <a:ext cx="1999652" cy="3571870"/>
          </a:xfrm>
          <a:prstGeom prst="rect">
            <a:avLst/>
          </a:prstGeom>
          <a:noFill/>
          <a:ln>
            <a:noFill/>
          </a:ln>
        </p:spPr>
      </p:pic>
      <p:sp>
        <p:nvSpPr>
          <p:cNvPr id="1137" name="Google Shape;1137;p145"/>
          <p:cNvSpPr txBox="1"/>
          <p:nvPr/>
        </p:nvSpPr>
        <p:spPr>
          <a:xfrm>
            <a:off x="3637356" y="1283859"/>
            <a:ext cx="4377168" cy="3182574"/>
          </a:xfrm>
          <a:prstGeom prst="rect">
            <a:avLst/>
          </a:prstGeom>
          <a:noFill/>
          <a:ln>
            <a:noFill/>
          </a:ln>
        </p:spPr>
        <p:txBody>
          <a:bodyPr anchorCtr="0" anchor="t" bIns="34275" lIns="68575" spcFirstLastPara="1" rIns="68575" wrap="square" tIns="34275">
            <a:normAutofit/>
          </a:bodyPr>
          <a:lstStyle/>
          <a:p>
            <a:pPr indent="-177800" lvl="0" marL="177800" marR="0" rtl="0" algn="l">
              <a:lnSpc>
                <a:spcPct val="90000"/>
              </a:lnSpc>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Lightning data from MTG</a:t>
            </a:r>
            <a:endParaRPr sz="1100"/>
          </a:p>
          <a:p>
            <a:pPr indent="-177800" lvl="0" marL="177800" marR="0" rtl="0" algn="l">
              <a:lnSpc>
                <a:spcPct val="90000"/>
              </a:lnSpc>
              <a:spcBef>
                <a:spcPts val="800"/>
              </a:spcBef>
              <a:spcAft>
                <a:spcPts val="0"/>
              </a:spcAft>
              <a:buClr>
                <a:schemeClr val="dk1"/>
              </a:buClr>
              <a:buSzPts val="1800"/>
              <a:buFont typeface="Arial"/>
              <a:buChar char="•"/>
            </a:pPr>
            <a:r>
              <a:rPr lang="en-GB" sz="1800">
                <a:solidFill>
                  <a:schemeClr val="dk1"/>
                </a:solidFill>
                <a:latin typeface="Arial"/>
                <a:ea typeface="Arial"/>
                <a:cs typeface="Arial"/>
                <a:sym typeface="Arial"/>
              </a:rPr>
              <a:t>Move to ML based models:</a:t>
            </a:r>
            <a:endParaRPr sz="1100"/>
          </a:p>
          <a:p>
            <a:pPr indent="-177800" lvl="1" marL="520700" marR="0" rtl="0" algn="l">
              <a:lnSpc>
                <a:spcPct val="90000"/>
              </a:lnSpc>
              <a:spcBef>
                <a:spcPts val="400"/>
              </a:spcBef>
              <a:spcAft>
                <a:spcPts val="0"/>
              </a:spcAft>
              <a:buClr>
                <a:schemeClr val="dk1"/>
              </a:buClr>
              <a:buSzPts val="1400"/>
              <a:buFont typeface="Arial"/>
              <a:buChar char="•"/>
            </a:pPr>
            <a:r>
              <a:rPr b="0" i="0" lang="en-GB" sz="1400" u="none" cap="none" strike="noStrike">
                <a:solidFill>
                  <a:schemeClr val="dk1"/>
                </a:solidFill>
                <a:latin typeface="Arial"/>
                <a:ea typeface="Arial"/>
                <a:cs typeface="Arial"/>
                <a:sym typeface="Arial"/>
              </a:rPr>
              <a:t>Rain over Africa</a:t>
            </a:r>
            <a:endParaRPr sz="1100"/>
          </a:p>
          <a:p>
            <a:pPr indent="-177800" lvl="1" marL="520700" marR="0" rtl="0" algn="l">
              <a:lnSpc>
                <a:spcPct val="90000"/>
              </a:lnSpc>
              <a:spcBef>
                <a:spcPts val="400"/>
              </a:spcBef>
              <a:spcAft>
                <a:spcPts val="0"/>
              </a:spcAft>
              <a:buClr>
                <a:schemeClr val="dk1"/>
              </a:buClr>
              <a:buSzPts val="1400"/>
              <a:buFont typeface="Arial"/>
              <a:buChar char="•"/>
            </a:pPr>
            <a:r>
              <a:rPr b="0" i="0" lang="en-GB" sz="1400" u="none" cap="none" strike="noStrike">
                <a:solidFill>
                  <a:schemeClr val="dk1"/>
                </a:solidFill>
                <a:latin typeface="Arial"/>
                <a:ea typeface="Arial"/>
                <a:cs typeface="Arial"/>
                <a:sym typeface="Arial"/>
              </a:rPr>
              <a:t>University of Leeds AI nowcasting group</a:t>
            </a:r>
            <a:endParaRPr sz="1100"/>
          </a:p>
          <a:p>
            <a:pPr indent="-177800" lvl="0" marL="177800" marR="0" rtl="0" algn="l">
              <a:lnSpc>
                <a:spcPct val="90000"/>
              </a:lnSpc>
              <a:spcBef>
                <a:spcPts val="800"/>
              </a:spcBef>
              <a:spcAft>
                <a:spcPts val="0"/>
              </a:spcAft>
              <a:buClr>
                <a:schemeClr val="dk1"/>
              </a:buClr>
              <a:buSzPts val="1800"/>
              <a:buFont typeface="Arial"/>
              <a:buChar char="•"/>
            </a:pPr>
            <a:r>
              <a:rPr lang="en-GB" sz="1800">
                <a:solidFill>
                  <a:schemeClr val="dk1"/>
                </a:solidFill>
                <a:latin typeface="Arial"/>
                <a:ea typeface="Arial"/>
                <a:cs typeface="Arial"/>
                <a:sym typeface="Arial"/>
              </a:rPr>
              <a:t>Impact analysis</a:t>
            </a:r>
            <a:endParaRPr sz="1100"/>
          </a:p>
          <a:p>
            <a:pPr indent="-88900" lvl="1" marL="520700" marR="0" rtl="0" algn="l">
              <a:lnSpc>
                <a:spcPct val="90000"/>
              </a:lnSpc>
              <a:spcBef>
                <a:spcPts val="40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138" name="Google Shape;1138;p145"/>
          <p:cNvSpPr txBox="1"/>
          <p:nvPr/>
        </p:nvSpPr>
        <p:spPr>
          <a:xfrm>
            <a:off x="5614988" y="4325915"/>
            <a:ext cx="2544015" cy="281036"/>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https://rainoverafrica.ai/</a:t>
            </a:r>
            <a:endParaRPr sz="11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14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Play"/>
              <a:buNone/>
            </a:pPr>
            <a:r>
              <a:rPr lang="en-GB" sz="2400"/>
              <a:t>Impact: Installs and Usage</a:t>
            </a:r>
            <a:endParaRPr/>
          </a:p>
        </p:txBody>
      </p:sp>
      <p:pic>
        <p:nvPicPr>
          <p:cNvPr descr="Graph showing install and usage of FASTA growing slowly over time, with a peak in April/May 2024" id="1145" name="Google Shape;1145;p146"/>
          <p:cNvPicPr preferRelativeResize="0"/>
          <p:nvPr>
            <p:ph idx="1" type="body"/>
          </p:nvPr>
        </p:nvPicPr>
        <p:blipFill rotWithShape="1">
          <a:blip r:embed="rId3">
            <a:alphaModFix/>
          </a:blip>
          <a:srcRect b="0" l="0" r="0" t="0"/>
          <a:stretch/>
        </p:blipFill>
        <p:spPr>
          <a:xfrm>
            <a:off x="676275" y="1268016"/>
            <a:ext cx="4611421" cy="2681246"/>
          </a:xfrm>
          <a:prstGeom prst="rect">
            <a:avLst/>
          </a:prstGeom>
          <a:noFill/>
          <a:ln>
            <a:noFill/>
          </a:ln>
        </p:spPr>
      </p:pic>
      <p:pic>
        <p:nvPicPr>
          <p:cNvPr descr="Heatmap showing where app is used, with Kenya and Ghana particularly hot." id="1146" name="Google Shape;1146;p146"/>
          <p:cNvPicPr preferRelativeResize="0"/>
          <p:nvPr/>
        </p:nvPicPr>
        <p:blipFill rotWithShape="1">
          <a:blip r:embed="rId4">
            <a:alphaModFix/>
          </a:blip>
          <a:srcRect b="0" l="0" r="0" t="0"/>
          <a:stretch/>
        </p:blipFill>
        <p:spPr>
          <a:xfrm>
            <a:off x="5476875" y="944149"/>
            <a:ext cx="3086100" cy="3255202"/>
          </a:xfrm>
          <a:prstGeom prst="rect">
            <a:avLst/>
          </a:prstGeom>
          <a:noFill/>
          <a:ln>
            <a:noFill/>
          </a:ln>
        </p:spPr>
      </p:pic>
      <p:pic>
        <p:nvPicPr>
          <p:cNvPr id="1147" name="Google Shape;1147;p146"/>
          <p:cNvPicPr preferRelativeResize="0"/>
          <p:nvPr/>
        </p:nvPicPr>
        <p:blipFill rotWithShape="1">
          <a:blip r:embed="rId5">
            <a:alphaModFix/>
          </a:blip>
          <a:srcRect b="0" l="0" r="0" t="0"/>
          <a:stretch/>
        </p:blipFill>
        <p:spPr>
          <a:xfrm>
            <a:off x="5476875" y="3529852"/>
            <a:ext cx="1432725" cy="6694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147"/>
          <p:cNvSpPr/>
          <p:nvPr/>
        </p:nvSpPr>
        <p:spPr>
          <a:xfrm>
            <a:off x="-1" y="0"/>
            <a:ext cx="9141714"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54" name="Google Shape;1154;p147"/>
          <p:cNvSpPr txBox="1"/>
          <p:nvPr>
            <p:ph type="title"/>
          </p:nvPr>
        </p:nvSpPr>
        <p:spPr>
          <a:xfrm>
            <a:off x="505309" y="400633"/>
            <a:ext cx="7346728" cy="828643"/>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Kenya Floods :18 April to 5 May 2024</a:t>
            </a:r>
            <a:endParaRPr/>
          </a:p>
        </p:txBody>
      </p:sp>
      <p:pic>
        <p:nvPicPr>
          <p:cNvPr descr="News article screenshot reporting Kenya floods, Nairobi home demolitions and approaching Cyclone Hidaya, dated 3 May 2024. Below headline, photograph shows crowds among extensive debris, damaged homes and scattered belongings, labelled “East Africa floods” and credited Peter Njoroge/BBC.&#10;&#10;(AI-generated alt-text content)." id="1155" name="Google Shape;1155;p147"/>
          <p:cNvPicPr preferRelativeResize="0"/>
          <p:nvPr/>
        </p:nvPicPr>
        <p:blipFill rotWithShape="1">
          <a:blip r:embed="rId3">
            <a:alphaModFix/>
          </a:blip>
          <a:srcRect b="0" l="0" r="0" t="0"/>
          <a:stretch/>
        </p:blipFill>
        <p:spPr>
          <a:xfrm>
            <a:off x="505309" y="1357000"/>
            <a:ext cx="2471900" cy="3061177"/>
          </a:xfrm>
          <a:prstGeom prst="rect">
            <a:avLst/>
          </a:prstGeom>
          <a:noFill/>
          <a:ln>
            <a:noFill/>
          </a:ln>
        </p:spPr>
      </p:pic>
      <p:pic>
        <p:nvPicPr>
          <p:cNvPr descr="Social-media screenshot from Kenya Meteorological Department presents Nairobi County 24-hour rainfall forecast, valid 09:00 2 May–09:00 3 May 2024. Colour-coded map marks heavy to very heavy rainfall in orange and red, especially around Nairobi. (AI Generated alt-text)" id="1156" name="Google Shape;1156;p147"/>
          <p:cNvPicPr preferRelativeResize="0"/>
          <p:nvPr/>
        </p:nvPicPr>
        <p:blipFill rotWithShape="1">
          <a:blip r:embed="rId4">
            <a:alphaModFix/>
          </a:blip>
          <a:srcRect b="0" l="0" r="0" t="0"/>
          <a:stretch/>
        </p:blipFill>
        <p:spPr>
          <a:xfrm>
            <a:off x="3260732" y="1357000"/>
            <a:ext cx="2686183" cy="3061177"/>
          </a:xfrm>
          <a:prstGeom prst="rect">
            <a:avLst/>
          </a:prstGeom>
          <a:noFill/>
          <a:ln>
            <a:noFill/>
          </a:ln>
        </p:spPr>
      </p:pic>
      <p:pic>
        <p:nvPicPr>
          <p:cNvPr descr="Screenshot of Kenya Meteorological Department Facebook post promoting FASTA-Ken, a free forecasting app for East Africa. Promotional graphic shows smartphone weather map, Google Play badge, and claims near-real-time severe-rainfall forecasts updated every 15 minutes.&#10;&#10;(AI-generated alt-text content)." id="1157" name="Google Shape;1157;p147"/>
          <p:cNvPicPr preferRelativeResize="0"/>
          <p:nvPr/>
        </p:nvPicPr>
        <p:blipFill rotWithShape="1">
          <a:blip r:embed="rId5">
            <a:alphaModFix/>
          </a:blip>
          <a:srcRect b="0" l="0" r="0" t="0"/>
          <a:stretch/>
        </p:blipFill>
        <p:spPr>
          <a:xfrm>
            <a:off x="6115050" y="1357000"/>
            <a:ext cx="2676285" cy="263614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1" name="Shape 1161"/>
        <p:cNvGrpSpPr/>
        <p:nvPr/>
      </p:nvGrpSpPr>
      <p:grpSpPr>
        <a:xfrm>
          <a:off x="0" y="0"/>
          <a:ext cx="0" cy="0"/>
          <a:chOff x="0" y="0"/>
          <a:chExt cx="0" cy="0"/>
        </a:xfrm>
      </p:grpSpPr>
      <p:sp>
        <p:nvSpPr>
          <p:cNvPr id="1162" name="Google Shape;1162;p14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RMetS Award for Impact</a:t>
            </a:r>
            <a:endParaRPr/>
          </a:p>
        </p:txBody>
      </p:sp>
      <p:pic>
        <p:nvPicPr>
          <p:cNvPr descr="Photo of FASTA team members receiving RMetS impact award." id="1163" name="Google Shape;1163;p148"/>
          <p:cNvPicPr preferRelativeResize="0"/>
          <p:nvPr>
            <p:ph idx="1" type="body"/>
          </p:nvPr>
        </p:nvPicPr>
        <p:blipFill rotWithShape="1">
          <a:blip r:embed="rId3">
            <a:alphaModFix/>
          </a:blip>
          <a:srcRect b="0" l="0" r="0" t="0"/>
          <a:stretch/>
        </p:blipFill>
        <p:spPr>
          <a:xfrm>
            <a:off x="3811085" y="1268016"/>
            <a:ext cx="4705421" cy="2654835"/>
          </a:xfrm>
          <a:prstGeom prst="rect">
            <a:avLst/>
          </a:prstGeom>
          <a:noFill/>
          <a:ln>
            <a:noFill/>
          </a:ln>
        </p:spPr>
      </p:pic>
      <p:sp>
        <p:nvSpPr>
          <p:cNvPr id="1164" name="Google Shape;1164;p148"/>
          <p:cNvSpPr txBox="1"/>
          <p:nvPr/>
        </p:nvSpPr>
        <p:spPr>
          <a:xfrm>
            <a:off x="628651" y="1268016"/>
            <a:ext cx="2981885" cy="2054408"/>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FASTA is the winner of the 2025 Royal Meteorological Society :</a:t>
            </a:r>
            <a:endParaRPr sz="1100"/>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b="1" lang="en-GB" sz="1800">
                <a:solidFill>
                  <a:schemeClr val="dk1"/>
                </a:solidFill>
                <a:latin typeface="Arial"/>
                <a:ea typeface="Arial"/>
                <a:cs typeface="Arial"/>
                <a:sym typeface="Arial"/>
              </a:rPr>
              <a:t>Award for Innovation in Development of Computational Models, Tools or Visualisation.</a:t>
            </a:r>
            <a:endParaRPr sz="1100"/>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65" name="Google Shape;1165;p148"/>
          <p:cNvSpPr txBox="1"/>
          <p:nvPr/>
        </p:nvSpPr>
        <p:spPr>
          <a:xfrm>
            <a:off x="4543637" y="4068058"/>
            <a:ext cx="3971713"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https://www.rmets.org/rmets-awards/2025-winner/</a:t>
            </a:r>
            <a:endParaRPr sz="1100"/>
          </a:p>
        </p:txBody>
      </p:sp>
      <p:pic>
        <p:nvPicPr>
          <p:cNvPr id="1166" name="Google Shape;1166;p148"/>
          <p:cNvPicPr preferRelativeResize="0"/>
          <p:nvPr/>
        </p:nvPicPr>
        <p:blipFill rotWithShape="1">
          <a:blip r:embed="rId4">
            <a:alphaModFix/>
          </a:blip>
          <a:srcRect b="0" l="0" r="0" t="0"/>
          <a:stretch/>
        </p:blipFill>
        <p:spPr>
          <a:xfrm>
            <a:off x="627493" y="3401730"/>
            <a:ext cx="2543175" cy="685800"/>
          </a:xfrm>
          <a:prstGeom prst="rect">
            <a:avLst/>
          </a:prstGeom>
          <a:solidFill>
            <a:schemeClr val="accent1"/>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1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
        <p:nvSpPr>
          <p:cNvPr id="989" name="Google Shape;989;p1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 13:30-15:30</a:t>
            </a:r>
            <a:endParaRPr b="1" sz="2393">
              <a:solidFill>
                <a:schemeClr val="dk1"/>
              </a:solidFill>
            </a:endParaRPr>
          </a:p>
          <a:p>
            <a:pPr indent="0" lvl="0" marL="457200" rtl="0" algn="l">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spcBef>
                <a:spcPts val="0"/>
              </a:spcBef>
              <a:spcAft>
                <a:spcPts val="0"/>
              </a:spcAft>
              <a:buNone/>
            </a:pPr>
            <a:r>
              <a:rPr lang="en-GB" sz="2393">
                <a:solidFill>
                  <a:schemeClr val="dk1"/>
                </a:solidFill>
              </a:rPr>
              <a:t>13:35	Keynote from Nick Jefferson</a:t>
            </a:r>
            <a:endParaRPr sz="2393">
              <a:solidFill>
                <a:schemeClr val="dk1"/>
              </a:solidFill>
            </a:endParaRPr>
          </a:p>
          <a:p>
            <a:pPr indent="0" lvl="0" marL="457200" rtl="0" algn="l">
              <a:spcBef>
                <a:spcPts val="0"/>
              </a:spcBef>
              <a:spcAft>
                <a:spcPts val="0"/>
              </a:spcAft>
              <a:buNone/>
            </a:pPr>
            <a:r>
              <a:rPr lang="en-GB" sz="2393">
                <a:solidFill>
                  <a:schemeClr val="dk1"/>
                </a:solidFill>
              </a:rPr>
              <a:t>13:55	Lightning talks </a:t>
            </a:r>
            <a:endParaRPr sz="2393">
              <a:solidFill>
                <a:schemeClr val="dk1"/>
              </a:solidFill>
            </a:endParaRPr>
          </a:p>
          <a:p>
            <a:pPr indent="0" lvl="0" marL="457200" rtl="0" algn="l">
              <a:spcBef>
                <a:spcPts val="0"/>
              </a:spcBef>
              <a:spcAft>
                <a:spcPts val="0"/>
              </a:spcAft>
              <a:buNone/>
            </a:pPr>
            <a:r>
              <a:rPr lang="en-GB" sz="2393">
                <a:solidFill>
                  <a:schemeClr val="dk1"/>
                </a:solidFill>
              </a:rPr>
              <a:t>14:30	comfort break</a:t>
            </a:r>
            <a:endParaRPr sz="2393">
              <a:solidFill>
                <a:schemeClr val="dk1"/>
              </a:solidFill>
            </a:endParaRPr>
          </a:p>
          <a:p>
            <a:pPr indent="0" lvl="0" marL="457200" rtl="0" algn="l">
              <a:spcBef>
                <a:spcPts val="0"/>
              </a:spcBef>
              <a:spcAft>
                <a:spcPts val="0"/>
              </a:spcAft>
              <a:buClr>
                <a:schemeClr val="dk1"/>
              </a:buClr>
              <a:buSzPts val="1100"/>
              <a:buFont typeface="Arial"/>
              <a:buNone/>
            </a:pPr>
            <a:r>
              <a:rPr lang="en-GB" sz="2393">
                <a:solidFill>
                  <a:schemeClr val="dk1"/>
                </a:solidFill>
              </a:rPr>
              <a:t>14:35	SIG AGM</a:t>
            </a:r>
            <a:endParaRPr sz="2393">
              <a:solidFill>
                <a:schemeClr val="dk1"/>
              </a:solidFill>
            </a:endParaRPr>
          </a:p>
          <a:p>
            <a:pPr indent="0" lvl="0" marL="457200" rtl="0" algn="l">
              <a:spcBef>
                <a:spcPts val="0"/>
              </a:spcBef>
              <a:spcAft>
                <a:spcPts val="0"/>
              </a:spcAft>
              <a:buClr>
                <a:schemeClr val="dk1"/>
              </a:buClr>
              <a:buSzPts val="1100"/>
              <a:buFont typeface="Arial"/>
              <a:buNone/>
            </a:pPr>
            <a:r>
              <a:rPr lang="en-GB" sz="2393">
                <a:solidFill>
                  <a:schemeClr val="dk1"/>
                </a:solidFill>
              </a:rPr>
              <a:t>14:45 	Panel discussion </a:t>
            </a:r>
            <a:endParaRPr sz="2393">
              <a:solidFill>
                <a:schemeClr val="dk1"/>
              </a:solidFill>
            </a:endParaRPr>
          </a:p>
          <a:p>
            <a:pPr indent="0" lvl="0" marL="457200" rtl="0" algn="l">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p:txBody>
      </p:sp>
      <p:pic>
        <p:nvPicPr>
          <p:cNvPr id="990" name="Google Shape;990;p131" title="hackpadqr.png"/>
          <p:cNvPicPr preferRelativeResize="0"/>
          <p:nvPr/>
        </p:nvPicPr>
        <p:blipFill>
          <a:blip r:embed="rId3">
            <a:alphaModFix/>
          </a:blip>
          <a:stretch>
            <a:fillRect/>
          </a:stretch>
        </p:blipFill>
        <p:spPr>
          <a:xfrm>
            <a:off x="6255475" y="1434325"/>
            <a:ext cx="2576824" cy="2576824"/>
          </a:xfrm>
          <a:prstGeom prst="rect">
            <a:avLst/>
          </a:prstGeom>
          <a:noFill/>
          <a:ln>
            <a:noFill/>
          </a:ln>
        </p:spPr>
      </p:pic>
      <p:sp>
        <p:nvSpPr>
          <p:cNvPr id="991" name="Google Shape;991;p131"/>
          <p:cNvSpPr txBox="1"/>
          <p:nvPr/>
        </p:nvSpPr>
        <p:spPr>
          <a:xfrm>
            <a:off x="5832300" y="4107175"/>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u="sng">
                <a:solidFill>
                  <a:schemeClr val="accent5"/>
                </a:solidFill>
                <a:hlinkClick r:id="rId4">
                  <a:extLst>
                    <a:ext uri="{A12FA001-AC4F-418D-AE19-62706E023703}">
                      <ahyp:hlinkClr val="tx"/>
                    </a:ext>
                  </a:extLst>
                </a:hlinkClick>
              </a:rPr>
              <a:t>https://bit.ly/geoscience26</a:t>
            </a:r>
            <a:r>
              <a:rPr lang="en-GB" sz="1800">
                <a:solidFill>
                  <a:schemeClr val="dk2"/>
                </a:solidFill>
              </a:rPr>
              <a:t>  </a:t>
            </a:r>
            <a:endParaRPr/>
          </a:p>
        </p:txBody>
      </p:sp>
      <p:pic>
        <p:nvPicPr>
          <p:cNvPr id="992" name="Google Shape;992;p131"/>
          <p:cNvPicPr preferRelativeResize="0"/>
          <p:nvPr/>
        </p:nvPicPr>
        <p:blipFill>
          <a:blip r:embed="rId5">
            <a:alphaModFix/>
          </a:blip>
          <a:stretch>
            <a:fillRect/>
          </a:stretch>
        </p:blipFill>
        <p:spPr>
          <a:xfrm>
            <a:off x="5657203" y="0"/>
            <a:ext cx="3486801" cy="969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149"/>
          <p:cNvSpPr txBox="1"/>
          <p:nvPr>
            <p:ph type="title"/>
          </p:nvPr>
        </p:nvSpPr>
        <p:spPr>
          <a:xfrm>
            <a:off x="628650" y="395411"/>
            <a:ext cx="4990927" cy="646678"/>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Thank You!</a:t>
            </a:r>
            <a:endParaRPr/>
          </a:p>
        </p:txBody>
      </p:sp>
      <p:pic>
        <p:nvPicPr>
          <p:cNvPr id="1172" name="Google Shape;1172;p149"/>
          <p:cNvPicPr preferRelativeResize="0"/>
          <p:nvPr>
            <p:ph idx="1" type="body"/>
          </p:nvPr>
        </p:nvPicPr>
        <p:blipFill rotWithShape="1">
          <a:blip r:embed="rId3">
            <a:alphaModFix/>
          </a:blip>
          <a:srcRect b="0" l="0" r="0" t="0"/>
          <a:stretch/>
        </p:blipFill>
        <p:spPr>
          <a:xfrm>
            <a:off x="0" y="3991596"/>
            <a:ext cx="3363984" cy="805954"/>
          </a:xfrm>
          <a:prstGeom prst="rect">
            <a:avLst/>
          </a:prstGeom>
          <a:noFill/>
          <a:ln>
            <a:noFill/>
          </a:ln>
        </p:spPr>
      </p:pic>
      <p:pic>
        <p:nvPicPr>
          <p:cNvPr id="1173" name="Google Shape;1173;p149"/>
          <p:cNvPicPr preferRelativeResize="0"/>
          <p:nvPr/>
        </p:nvPicPr>
        <p:blipFill rotWithShape="1">
          <a:blip r:embed="rId4">
            <a:alphaModFix/>
          </a:blip>
          <a:srcRect b="0" l="0" r="0" t="0"/>
          <a:stretch/>
        </p:blipFill>
        <p:spPr>
          <a:xfrm>
            <a:off x="5619577" y="3979844"/>
            <a:ext cx="3206585" cy="768245"/>
          </a:xfrm>
          <a:prstGeom prst="rect">
            <a:avLst/>
          </a:prstGeom>
          <a:noFill/>
          <a:ln>
            <a:noFill/>
          </a:ln>
        </p:spPr>
      </p:pic>
      <p:pic>
        <p:nvPicPr>
          <p:cNvPr id="1174" name="Google Shape;1174;p149"/>
          <p:cNvPicPr preferRelativeResize="0"/>
          <p:nvPr/>
        </p:nvPicPr>
        <p:blipFill rotWithShape="1">
          <a:blip r:embed="rId5">
            <a:alphaModFix/>
          </a:blip>
          <a:srcRect b="0" l="0" r="0" t="0"/>
          <a:stretch/>
        </p:blipFill>
        <p:spPr>
          <a:xfrm>
            <a:off x="5926090" y="564796"/>
            <a:ext cx="2023843" cy="615090"/>
          </a:xfrm>
          <a:prstGeom prst="rect">
            <a:avLst/>
          </a:prstGeom>
          <a:noFill/>
          <a:ln>
            <a:noFill/>
          </a:ln>
        </p:spPr>
      </p:pic>
      <p:pic>
        <p:nvPicPr>
          <p:cNvPr id="1175" name="Google Shape;1175;p149"/>
          <p:cNvPicPr preferRelativeResize="0"/>
          <p:nvPr/>
        </p:nvPicPr>
        <p:blipFill rotWithShape="1">
          <a:blip r:embed="rId6">
            <a:alphaModFix/>
          </a:blip>
          <a:srcRect b="0" l="0" r="0" t="0"/>
          <a:stretch/>
        </p:blipFill>
        <p:spPr>
          <a:xfrm>
            <a:off x="5804425" y="1189472"/>
            <a:ext cx="2267172" cy="2267172"/>
          </a:xfrm>
          <a:prstGeom prst="rect">
            <a:avLst/>
          </a:prstGeom>
          <a:noFill/>
          <a:ln>
            <a:noFill/>
          </a:ln>
        </p:spPr>
      </p:pic>
      <p:pic>
        <p:nvPicPr>
          <p:cNvPr id="1176" name="Google Shape;1176;p149"/>
          <p:cNvPicPr preferRelativeResize="0"/>
          <p:nvPr/>
        </p:nvPicPr>
        <p:blipFill rotWithShape="1">
          <a:blip r:embed="rId7">
            <a:alphaModFix/>
          </a:blip>
          <a:srcRect b="0" l="0" r="0" t="0"/>
          <a:stretch/>
        </p:blipFill>
        <p:spPr>
          <a:xfrm>
            <a:off x="3282884" y="4026827"/>
            <a:ext cx="2095155" cy="705204"/>
          </a:xfrm>
          <a:prstGeom prst="rect">
            <a:avLst/>
          </a:prstGeom>
          <a:solidFill>
            <a:schemeClr val="dk1"/>
          </a:solidFill>
          <a:ln>
            <a:noFill/>
          </a:ln>
        </p:spPr>
      </p:pic>
      <p:sp>
        <p:nvSpPr>
          <p:cNvPr id="1177" name="Google Shape;1177;p149"/>
          <p:cNvSpPr txBox="1"/>
          <p:nvPr/>
        </p:nvSpPr>
        <p:spPr>
          <a:xfrm>
            <a:off x="628650" y="1379031"/>
            <a:ext cx="1822076" cy="193899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Doug Parker</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John Marsham</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Denise Groves</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Alexander Roberts</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Richard Rigby</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Tom Illet</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en-GB" sz="1400">
                <a:solidFill>
                  <a:schemeClr val="dk1"/>
                </a:solidFill>
                <a:latin typeface="Arial"/>
                <a:ea typeface="Arial"/>
                <a:cs typeface="Arial"/>
                <a:sym typeface="Arial"/>
              </a:rPr>
              <a:t>Itzel San Roman</a:t>
            </a:r>
            <a:endParaRPr sz="1100"/>
          </a:p>
          <a:p>
            <a:pPr indent="0" lvl="0" marL="0" marR="0" rtl="0" algn="l">
              <a:spcBef>
                <a:spcPts val="0"/>
              </a:spcBef>
              <a:spcAft>
                <a:spcPts val="0"/>
              </a:spcAft>
              <a:buNone/>
            </a:pPr>
            <a:br>
              <a:rPr lang="en-GB" sz="1400">
                <a:solidFill>
                  <a:schemeClr val="dk1"/>
                </a:solidFill>
                <a:latin typeface="Arial"/>
                <a:ea typeface="Arial"/>
                <a:cs typeface="Arial"/>
                <a:sym typeface="Arial"/>
              </a:rPr>
            </a:br>
            <a:endParaRPr sz="1400">
              <a:solidFill>
                <a:schemeClr val="dk1"/>
              </a:solidFill>
              <a:latin typeface="Arial"/>
              <a:ea typeface="Arial"/>
              <a:cs typeface="Arial"/>
              <a:sym typeface="Arial"/>
            </a:endParaRPr>
          </a:p>
        </p:txBody>
      </p:sp>
      <p:sp>
        <p:nvSpPr>
          <p:cNvPr id="1178" name="Google Shape;1178;p149"/>
          <p:cNvSpPr txBox="1"/>
          <p:nvPr/>
        </p:nvSpPr>
        <p:spPr>
          <a:xfrm>
            <a:off x="589579" y="3064229"/>
            <a:ext cx="2243259" cy="300083"/>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https://fastaweather.com</a:t>
            </a:r>
            <a:endParaRPr sz="1500">
              <a:solidFill>
                <a:schemeClr val="dk1"/>
              </a:solidFill>
              <a:latin typeface="Arial"/>
              <a:ea typeface="Arial"/>
              <a:cs typeface="Arial"/>
              <a:sym typeface="Arial"/>
            </a:endParaRPr>
          </a:p>
        </p:txBody>
      </p:sp>
      <p:sp>
        <p:nvSpPr>
          <p:cNvPr id="1179" name="Google Shape;1179;p149"/>
          <p:cNvSpPr txBox="1"/>
          <p:nvPr/>
        </p:nvSpPr>
        <p:spPr>
          <a:xfrm>
            <a:off x="2800090" y="1377452"/>
            <a:ext cx="1822076" cy="193899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Mark Richardson</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James Groves</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Abhilash Singh</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Tamora James</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Pheobe Darling</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Adrià Amell</a:t>
            </a:r>
            <a:endParaRPr sz="1100"/>
          </a:p>
          <a:p>
            <a:pPr indent="0" lvl="0" marL="0" marR="0" rtl="0" algn="l">
              <a:spcBef>
                <a:spcPts val="0"/>
              </a:spcBef>
              <a:spcAft>
                <a:spcPts val="0"/>
              </a:spcAft>
              <a:buNone/>
            </a:pPr>
            <a:r>
              <a:rPr lang="en-GB" sz="1400">
                <a:solidFill>
                  <a:schemeClr val="dk1"/>
                </a:solidFill>
                <a:latin typeface="Arial"/>
                <a:ea typeface="Arial"/>
                <a:cs typeface="Arial"/>
                <a:sym typeface="Arial"/>
              </a:rPr>
              <a:t>Laurents Marker</a:t>
            </a:r>
            <a:endParaRPr sz="1100"/>
          </a:p>
          <a:p>
            <a:pPr indent="0" lvl="0" marL="0" marR="0" rtl="0" algn="l">
              <a:spcBef>
                <a:spcPts val="0"/>
              </a:spcBef>
              <a:spcAft>
                <a:spcPts val="0"/>
              </a:spcAft>
              <a:buNone/>
            </a:pPr>
            <a:br>
              <a:rPr lang="en-GB" sz="1400">
                <a:solidFill>
                  <a:schemeClr val="dk1"/>
                </a:solidFill>
                <a:latin typeface="Arial"/>
                <a:ea typeface="Arial"/>
                <a:cs typeface="Arial"/>
                <a:sym typeface="Arial"/>
              </a:rPr>
            </a:br>
            <a:endParaRPr sz="1400">
              <a:solidFill>
                <a:schemeClr val="dk1"/>
              </a:solidFill>
              <a:latin typeface="Arial"/>
              <a:ea typeface="Arial"/>
              <a:cs typeface="Arial"/>
              <a:sym typeface="Arial"/>
            </a:endParaRPr>
          </a:p>
        </p:txBody>
      </p:sp>
      <p:sp>
        <p:nvSpPr>
          <p:cNvPr id="1180" name="Google Shape;1180;p149"/>
          <p:cNvSpPr txBox="1"/>
          <p:nvPr/>
        </p:nvSpPr>
        <p:spPr>
          <a:xfrm>
            <a:off x="628650" y="1126432"/>
            <a:ext cx="1746680"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chemeClr val="dk1"/>
                </a:solidFill>
                <a:latin typeface="Arial"/>
                <a:ea typeface="Arial"/>
                <a:cs typeface="Arial"/>
                <a:sym typeface="Arial"/>
              </a:rPr>
              <a:t>Acknowledgements:</a:t>
            </a:r>
            <a:endParaRPr sz="1100"/>
          </a:p>
        </p:txBody>
      </p:sp>
      <p:sp>
        <p:nvSpPr>
          <p:cNvPr id="1181" name="Google Shape;1181;p149"/>
          <p:cNvSpPr txBox="1"/>
          <p:nvPr/>
        </p:nvSpPr>
        <p:spPr>
          <a:xfrm>
            <a:off x="591277" y="3497905"/>
            <a:ext cx="6145288" cy="30008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500">
                <a:solidFill>
                  <a:schemeClr val="dk1"/>
                </a:solidFill>
                <a:latin typeface="Arial"/>
                <a:ea typeface="Arial"/>
                <a:cs typeface="Arial"/>
                <a:sym typeface="Arial"/>
              </a:rPr>
              <a:t>https://play.google.com/store/apps/details?id=uk.ac.ncas.sci.apps.fasta</a:t>
            </a:r>
            <a:endParaRPr sz="150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1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
        <p:nvSpPr>
          <p:cNvPr id="1187" name="Google Shape;1187;p1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 13:30-15:30</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13:35	</a:t>
            </a:r>
            <a:r>
              <a:rPr lang="en-GB" sz="2393">
                <a:solidFill>
                  <a:schemeClr val="dk1"/>
                </a:solidFill>
              </a:rPr>
              <a:t>Keynote from Nick Jefferson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13:55	</a:t>
            </a:r>
            <a:r>
              <a:rPr b="1" lang="en-GB" sz="2393">
                <a:solidFill>
                  <a:schemeClr val="dk1"/>
                </a:solidFill>
              </a:rPr>
              <a:t>Lightning talks</a:t>
            </a:r>
            <a:r>
              <a:rPr lang="en-GB" sz="2393">
                <a:solidFill>
                  <a:schemeClr val="dk1"/>
                </a:solidFill>
              </a:rPr>
              <a:t> </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14:30	comfort break</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14:35	SIG AGM</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14:45 	Panel discussion </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a:p>
            <a:pPr indent="0" lvl="0" marL="457200" rtl="0" algn="l">
              <a:spcBef>
                <a:spcPts val="0"/>
              </a:spcBef>
              <a:spcAft>
                <a:spcPts val="0"/>
              </a:spcAft>
              <a:buClr>
                <a:schemeClr val="dk1"/>
              </a:buClr>
              <a:buSzPts val="1100"/>
              <a:buFont typeface="Arial"/>
              <a:buNone/>
            </a:pPr>
            <a:r>
              <a:t/>
            </a:r>
            <a:endParaRPr sz="1943"/>
          </a:p>
        </p:txBody>
      </p:sp>
      <p:pic>
        <p:nvPicPr>
          <p:cNvPr id="1188" name="Google Shape;1188;p150"/>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194" name="Google Shape;1194;p1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 From Ice Sheets to Shipping Routes: RSE at BAS</a:t>
            </a:r>
            <a:r>
              <a:rPr lang="en-GB" sz="1500">
                <a:solidFill>
                  <a:schemeClr val="dk1"/>
                </a:solidFill>
              </a:rPr>
              <a:t> </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a:t>
            </a:r>
            <a:r>
              <a:rPr lang="en-GB" sz="1500">
                <a:solidFill>
                  <a:schemeClr val="dk1"/>
                </a:solidFill>
              </a:rPr>
              <a:t> CSET, the Community Seamless Evaluation Toolkit</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a:t>
            </a:r>
            <a:r>
              <a:rPr b="1" lang="en-GB" sz="1500">
                <a:solidFill>
                  <a:schemeClr val="dk1"/>
                </a:solidFill>
              </a:rPr>
              <a:t> Elias Sadek</a:t>
            </a:r>
            <a:r>
              <a:rPr lang="en-GB" sz="1500">
                <a:solidFill>
                  <a:schemeClr val="dk1"/>
                </a:solidFill>
              </a:rPr>
              <a:t>: Switching from grids to meshes</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lang="en-GB" sz="1500">
                <a:solidFill>
                  <a:schemeClr val="dk1"/>
                </a:solidFill>
              </a:rPr>
              <a:t>: Performance improvements to the Leeds Spherical Dynamo Code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lang="en-GB" sz="1500">
                <a:solidFill>
                  <a:schemeClr val="dk1"/>
                </a:solidFill>
              </a:rPr>
              <a:t>: Building Cloud-Native Skills in Geoscience: Lessons from a UK-Brazil Training Initiative.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lang="en-GB" sz="1500">
                <a:solidFill>
                  <a:schemeClr val="dk1"/>
                </a:solidFill>
              </a:rPr>
              <a:t>: Geomechanical Mapping of the UK Subsurface for the North Sea Energy Transition</a:t>
            </a:r>
            <a:endParaRPr sz="2343"/>
          </a:p>
        </p:txBody>
      </p:sp>
      <p:pic>
        <p:nvPicPr>
          <p:cNvPr id="1195" name="Google Shape;1195;p151"/>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99" name="Shape 1199"/>
        <p:cNvGrpSpPr/>
        <p:nvPr/>
      </p:nvGrpSpPr>
      <p:grpSpPr>
        <a:xfrm>
          <a:off x="0" y="0"/>
          <a:ext cx="0" cy="0"/>
          <a:chOff x="0" y="0"/>
          <a:chExt cx="0" cy="0"/>
        </a:xfrm>
      </p:grpSpPr>
      <p:sp>
        <p:nvSpPr>
          <p:cNvPr id="1200" name="Google Shape;1200;p152"/>
          <p:cNvSpPr/>
          <p:nvPr/>
        </p:nvSpPr>
        <p:spPr>
          <a:xfrm>
            <a:off x="1143" y="0"/>
            <a:ext cx="9141714" cy="514350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201" name="Google Shape;1201;p152"/>
          <p:cNvPicPr preferRelativeResize="0"/>
          <p:nvPr/>
        </p:nvPicPr>
        <p:blipFill rotWithShape="1">
          <a:blip r:embed="rId3">
            <a:alphaModFix/>
          </a:blip>
          <a:srcRect b="1" l="24383" r="24497" t="0"/>
          <a:stretch/>
        </p:blipFill>
        <p:spPr>
          <a:xfrm>
            <a:off x="15" y="962"/>
            <a:ext cx="9143985" cy="5142539"/>
          </a:xfrm>
          <a:prstGeom prst="rect">
            <a:avLst/>
          </a:prstGeom>
          <a:noFill/>
          <a:ln>
            <a:noFill/>
          </a:ln>
        </p:spPr>
      </p:pic>
      <p:sp>
        <p:nvSpPr>
          <p:cNvPr id="1202" name="Google Shape;1202;p152"/>
          <p:cNvSpPr txBox="1"/>
          <p:nvPr/>
        </p:nvSpPr>
        <p:spPr>
          <a:xfrm>
            <a:off x="110612" y="210164"/>
            <a:ext cx="8749481" cy="1731243"/>
          </a:xfrm>
          <a:prstGeom prst="rect">
            <a:avLst/>
          </a:prstGeom>
          <a:solidFill>
            <a:schemeClr val="lt1">
              <a:alpha val="49412"/>
            </a:scheme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0" lang="en-GB" sz="5400" u="none" cap="none" strike="noStrike">
                <a:solidFill>
                  <a:srgbClr val="001435"/>
                </a:solidFill>
                <a:latin typeface="Lemon"/>
                <a:ea typeface="Lemon"/>
                <a:cs typeface="Lemon"/>
                <a:sym typeface="Lemon"/>
              </a:rPr>
              <a:t>British Antarctic Survey</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pic>
        <p:nvPicPr>
          <p:cNvPr id="1208" name="Google Shape;1208;p153"/>
          <p:cNvPicPr preferRelativeResize="0"/>
          <p:nvPr/>
        </p:nvPicPr>
        <p:blipFill rotWithShape="1">
          <a:blip r:embed="rId3">
            <a:alphaModFix/>
          </a:blip>
          <a:srcRect b="0" l="0" r="0" t="0"/>
          <a:stretch/>
        </p:blipFill>
        <p:spPr>
          <a:xfrm>
            <a:off x="0" y="0"/>
            <a:ext cx="9163832" cy="4860000"/>
          </a:xfrm>
          <a:prstGeom prst="rect">
            <a:avLst/>
          </a:prstGeom>
          <a:noFill/>
          <a:ln>
            <a:noFill/>
          </a:ln>
        </p:spPr>
      </p:pic>
      <p:sp>
        <p:nvSpPr>
          <p:cNvPr id="1209" name="Google Shape;1209;p153"/>
          <p:cNvSpPr txBox="1"/>
          <p:nvPr/>
        </p:nvSpPr>
        <p:spPr>
          <a:xfrm>
            <a:off x="2957050" y="2120153"/>
            <a:ext cx="3240000" cy="918000"/>
          </a:xfrm>
          <a:prstGeom prst="rect">
            <a:avLst/>
          </a:prstGeom>
          <a:solidFill>
            <a:schemeClr val="lt1">
              <a:alpha val="50196"/>
            </a:scheme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5400">
                <a:solidFill>
                  <a:srgbClr val="001435"/>
                </a:solidFill>
                <a:latin typeface="Lemon"/>
                <a:ea typeface="Lemon"/>
                <a:cs typeface="Lemon"/>
                <a:sym typeface="Lemon"/>
              </a:rPr>
              <a:t>IceNet</a:t>
            </a:r>
            <a:endParaRPr b="1" sz="5400">
              <a:solidFill>
                <a:srgbClr val="001435"/>
              </a:solidFill>
              <a:latin typeface="Lemon"/>
              <a:ea typeface="Lemon"/>
              <a:cs typeface="Lemon"/>
              <a:sym typeface="Lemon"/>
            </a:endParaRPr>
          </a:p>
        </p:txBody>
      </p:sp>
      <p:sp>
        <p:nvSpPr>
          <p:cNvPr id="1210" name="Google Shape;1210;p153"/>
          <p:cNvSpPr txBox="1"/>
          <p:nvPr/>
        </p:nvSpPr>
        <p:spPr>
          <a:xfrm>
            <a:off x="53462" y="4866501"/>
            <a:ext cx="5807177"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rgbClr val="001435"/>
                </a:solidFill>
                <a:latin typeface="Arial"/>
                <a:ea typeface="Arial"/>
                <a:cs typeface="Arial"/>
                <a:sym typeface="Arial"/>
              </a:rPr>
              <a:t>Sophie Grunau 				sophie.grunau@bas.ac.uk</a:t>
            </a:r>
            <a:endParaRPr sz="1400">
              <a:solidFill>
                <a:srgbClr val="001435"/>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4" name="Shape 1214"/>
        <p:cNvGrpSpPr/>
        <p:nvPr/>
      </p:nvGrpSpPr>
      <p:grpSpPr>
        <a:xfrm>
          <a:off x="0" y="0"/>
          <a:ext cx="0" cy="0"/>
          <a:chOff x="0" y="0"/>
          <a:chExt cx="0" cy="0"/>
        </a:xfrm>
      </p:grpSpPr>
      <p:pic>
        <p:nvPicPr>
          <p:cNvPr id="1215" name="Google Shape;1215;p154"/>
          <p:cNvPicPr preferRelativeResize="0"/>
          <p:nvPr/>
        </p:nvPicPr>
        <p:blipFill rotWithShape="1">
          <a:blip r:embed="rId3">
            <a:alphaModFix/>
          </a:blip>
          <a:srcRect b="22364" l="0" r="0" t="0"/>
          <a:stretch/>
        </p:blipFill>
        <p:spPr>
          <a:xfrm>
            <a:off x="-581220" y="0"/>
            <a:ext cx="11237690" cy="4860000"/>
          </a:xfrm>
          <a:prstGeom prst="rect">
            <a:avLst/>
          </a:prstGeom>
          <a:noFill/>
          <a:ln>
            <a:noFill/>
          </a:ln>
        </p:spPr>
      </p:pic>
      <p:sp>
        <p:nvSpPr>
          <p:cNvPr id="1216" name="Google Shape;1216;p154"/>
          <p:cNvSpPr txBox="1"/>
          <p:nvPr/>
        </p:nvSpPr>
        <p:spPr>
          <a:xfrm>
            <a:off x="3411614" y="2121626"/>
            <a:ext cx="3240000" cy="918000"/>
          </a:xfrm>
          <a:prstGeom prst="rect">
            <a:avLst/>
          </a:prstGeom>
          <a:solidFill>
            <a:schemeClr val="lt1">
              <a:alpha val="50196"/>
            </a:scheme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5400">
                <a:solidFill>
                  <a:srgbClr val="001435"/>
                </a:solidFill>
                <a:latin typeface="Lemon"/>
                <a:ea typeface="Lemon"/>
                <a:cs typeface="Lemon"/>
                <a:sym typeface="Lemon"/>
              </a:rPr>
              <a:t>Giant</a:t>
            </a:r>
            <a:endParaRPr sz="1100"/>
          </a:p>
        </p:txBody>
      </p:sp>
      <p:sp>
        <p:nvSpPr>
          <p:cNvPr id="1217" name="Google Shape;1217;p154"/>
          <p:cNvSpPr txBox="1"/>
          <p:nvPr/>
        </p:nvSpPr>
        <p:spPr>
          <a:xfrm>
            <a:off x="53462" y="4866501"/>
            <a:ext cx="5807177"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rgbClr val="001435"/>
                </a:solidFill>
                <a:latin typeface="Arial"/>
                <a:ea typeface="Arial"/>
                <a:cs typeface="Arial"/>
                <a:sym typeface="Arial"/>
              </a:rPr>
              <a:t>Sophie Grunau 				sophie.grunau@bas.ac.uk</a:t>
            </a:r>
            <a:endParaRPr sz="1400">
              <a:solidFill>
                <a:srgbClr val="001435"/>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sp>
        <p:nvSpPr>
          <p:cNvPr id="1222" name="Google Shape;1222;p1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223" name="Google Shape;1223;p1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a:t>
            </a:r>
            <a:r>
              <a:rPr lang="en-GB" sz="1500">
                <a:solidFill>
                  <a:schemeClr val="dk1"/>
                </a:solidFill>
              </a:rPr>
              <a:t> From Ice Sheets to Shipping Routes: RSE at BAS </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 CSET, the Community Seamless Evaluation Toolkit</a:t>
            </a:r>
            <a:endParaRPr b="1"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Elias Sadek</a:t>
            </a:r>
            <a:r>
              <a:rPr lang="en-GB" sz="1500">
                <a:solidFill>
                  <a:schemeClr val="dk1"/>
                </a:solidFill>
              </a:rPr>
              <a:t>: Switching from grids to meshes</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lang="en-GB" sz="1500">
                <a:solidFill>
                  <a:schemeClr val="dk1"/>
                </a:solidFill>
              </a:rPr>
              <a:t>: Performance improvements to the Leeds Spherical Dynamo Code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lang="en-GB" sz="1500">
                <a:solidFill>
                  <a:schemeClr val="dk1"/>
                </a:solidFill>
              </a:rPr>
              <a:t>: Building Cloud-Native Skills in Geoscience: Lessons from a UK-Brazil Training Initiative.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lang="en-GB" sz="1500">
                <a:solidFill>
                  <a:schemeClr val="dk1"/>
                </a:solidFill>
              </a:rPr>
              <a:t>: Geomechanical Mapping of the UK Subsurface for the North Sea Energy Transition</a:t>
            </a:r>
            <a:endParaRPr sz="2343"/>
          </a:p>
        </p:txBody>
      </p:sp>
      <p:pic>
        <p:nvPicPr>
          <p:cNvPr id="1224" name="Google Shape;1224;p155"/>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28" name="Shape 1228"/>
        <p:cNvGrpSpPr/>
        <p:nvPr/>
      </p:nvGrpSpPr>
      <p:grpSpPr>
        <a:xfrm>
          <a:off x="0" y="0"/>
          <a:ext cx="0" cy="0"/>
          <a:chOff x="0" y="0"/>
          <a:chExt cx="0" cy="0"/>
        </a:xfrm>
      </p:grpSpPr>
      <p:pic>
        <p:nvPicPr>
          <p:cNvPr id="1229" name="Google Shape;1229;p156"/>
          <p:cNvPicPr preferRelativeResize="0"/>
          <p:nvPr/>
        </p:nvPicPr>
        <p:blipFill rotWithShape="1">
          <a:blip r:embed="rId3">
            <a:alphaModFix/>
          </a:blip>
          <a:srcRect b="0" l="0" r="0" t="0"/>
          <a:stretch/>
        </p:blipFill>
        <p:spPr>
          <a:xfrm>
            <a:off x="243066" y="70293"/>
            <a:ext cx="1422192" cy="206762"/>
          </a:xfrm>
          <a:prstGeom prst="rect">
            <a:avLst/>
          </a:prstGeom>
          <a:noFill/>
          <a:ln>
            <a:noFill/>
          </a:ln>
        </p:spPr>
      </p:pic>
      <p:sp>
        <p:nvSpPr>
          <p:cNvPr id="1230" name="Google Shape;1230;p156"/>
          <p:cNvSpPr/>
          <p:nvPr/>
        </p:nvSpPr>
        <p:spPr>
          <a:xfrm>
            <a:off x="0" y="4735512"/>
            <a:ext cx="9144000" cy="408305"/>
          </a:xfrm>
          <a:custGeom>
            <a:rect b="b" l="l" r="r" t="t"/>
            <a:pathLst>
              <a:path extrusionOk="0" h="408304" w="9144000">
                <a:moveTo>
                  <a:pt x="9144000" y="0"/>
                </a:moveTo>
                <a:lnTo>
                  <a:pt x="0" y="0"/>
                </a:lnTo>
                <a:lnTo>
                  <a:pt x="0" y="407987"/>
                </a:lnTo>
                <a:lnTo>
                  <a:pt x="9144000" y="407987"/>
                </a:lnTo>
                <a:lnTo>
                  <a:pt x="9144000" y="0"/>
                </a:lnTo>
                <a:close/>
              </a:path>
            </a:pathLst>
          </a:custGeom>
          <a:solidFill>
            <a:srgbClr val="C4E90C"/>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231" name="Google Shape;1231;p156"/>
          <p:cNvPicPr preferRelativeResize="0"/>
          <p:nvPr/>
        </p:nvPicPr>
        <p:blipFill rotWithShape="1">
          <a:blip r:embed="rId4">
            <a:alphaModFix/>
          </a:blip>
          <a:srcRect b="0" l="0" r="0" t="0"/>
          <a:stretch/>
        </p:blipFill>
        <p:spPr>
          <a:xfrm>
            <a:off x="4990210" y="2257856"/>
            <a:ext cx="4026027" cy="2264664"/>
          </a:xfrm>
          <a:prstGeom prst="rect">
            <a:avLst/>
          </a:prstGeom>
          <a:noFill/>
          <a:ln>
            <a:noFill/>
          </a:ln>
        </p:spPr>
      </p:pic>
      <p:sp>
        <p:nvSpPr>
          <p:cNvPr descr="$PPTXTitle" id="1232" name="Google Shape;1232;p156"/>
          <p:cNvSpPr txBox="1"/>
          <p:nvPr>
            <p:ph type="title"/>
          </p:nvPr>
        </p:nvSpPr>
        <p:spPr>
          <a:xfrm>
            <a:off x="243064" y="236794"/>
            <a:ext cx="8458800" cy="11211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GB" sz="3600">
                <a:solidFill>
                  <a:srgbClr val="2A2A2A"/>
                </a:solidFill>
                <a:latin typeface="Arial"/>
                <a:ea typeface="Arial"/>
                <a:cs typeface="Arial"/>
                <a:sym typeface="Arial"/>
              </a:rPr>
              <a:t>CSET </a:t>
            </a:r>
            <a:r>
              <a:rPr lang="en-GB" sz="3600">
                <a:solidFill>
                  <a:srgbClr val="2A2A2A"/>
                </a:solidFill>
                <a:latin typeface="Arial"/>
                <a:ea typeface="Arial"/>
                <a:cs typeface="Arial"/>
                <a:sym typeface="Arial"/>
              </a:rPr>
              <a:t>– </a:t>
            </a:r>
            <a:r>
              <a:rPr b="1" lang="en-GB" sz="3600">
                <a:solidFill>
                  <a:srgbClr val="2A2A2A"/>
                </a:solidFill>
                <a:latin typeface="Arial"/>
                <a:ea typeface="Arial"/>
                <a:cs typeface="Arial"/>
                <a:sym typeface="Arial"/>
              </a:rPr>
              <a:t>C</a:t>
            </a:r>
            <a:r>
              <a:rPr lang="en-GB" sz="3600">
                <a:solidFill>
                  <a:srgbClr val="2A2A2A"/>
                </a:solidFill>
                <a:latin typeface="Arial"/>
                <a:ea typeface="Arial"/>
                <a:cs typeface="Arial"/>
                <a:sym typeface="Arial"/>
              </a:rPr>
              <a:t>ommunity </a:t>
            </a:r>
            <a:r>
              <a:rPr b="1" lang="en-GB" sz="3600">
                <a:solidFill>
                  <a:srgbClr val="2A2A2A"/>
                </a:solidFill>
                <a:latin typeface="Arial"/>
                <a:ea typeface="Arial"/>
                <a:cs typeface="Arial"/>
                <a:sym typeface="Arial"/>
              </a:rPr>
              <a:t>S</a:t>
            </a:r>
            <a:r>
              <a:rPr lang="en-GB" sz="3600">
                <a:solidFill>
                  <a:srgbClr val="2A2A2A"/>
                </a:solidFill>
                <a:latin typeface="Arial"/>
                <a:ea typeface="Arial"/>
                <a:cs typeface="Arial"/>
                <a:sym typeface="Arial"/>
              </a:rPr>
              <a:t>eamless </a:t>
            </a:r>
            <a:r>
              <a:rPr b="1" lang="en-GB" sz="3600">
                <a:solidFill>
                  <a:srgbClr val="2A2A2A"/>
                </a:solidFill>
                <a:latin typeface="Arial"/>
                <a:ea typeface="Arial"/>
                <a:cs typeface="Arial"/>
                <a:sym typeface="Arial"/>
              </a:rPr>
              <a:t>E</a:t>
            </a:r>
            <a:r>
              <a:rPr lang="en-GB" sz="3600">
                <a:solidFill>
                  <a:srgbClr val="2A2A2A"/>
                </a:solidFill>
                <a:latin typeface="Arial"/>
                <a:ea typeface="Arial"/>
                <a:cs typeface="Arial"/>
                <a:sym typeface="Arial"/>
              </a:rPr>
              <a:t>valuation </a:t>
            </a:r>
            <a:r>
              <a:rPr b="1" lang="en-GB" sz="3600">
                <a:solidFill>
                  <a:srgbClr val="2A2A2A"/>
                </a:solidFill>
                <a:latin typeface="Arial"/>
                <a:ea typeface="Arial"/>
                <a:cs typeface="Arial"/>
                <a:sym typeface="Arial"/>
              </a:rPr>
              <a:t>T</a:t>
            </a:r>
            <a:r>
              <a:rPr lang="en-GB" sz="3600">
                <a:solidFill>
                  <a:srgbClr val="2A2A2A"/>
                </a:solidFill>
                <a:latin typeface="Arial"/>
                <a:ea typeface="Arial"/>
                <a:cs typeface="Arial"/>
                <a:sym typeface="Arial"/>
              </a:rPr>
              <a:t>oolkit</a:t>
            </a:r>
            <a:endParaRPr sz="3600">
              <a:latin typeface="Arial"/>
              <a:ea typeface="Arial"/>
              <a:cs typeface="Arial"/>
              <a:sym typeface="Arial"/>
            </a:endParaRPr>
          </a:p>
        </p:txBody>
      </p:sp>
      <p:sp>
        <p:nvSpPr>
          <p:cNvPr id="1233" name="Google Shape;1233;p156"/>
          <p:cNvSpPr txBox="1"/>
          <p:nvPr/>
        </p:nvSpPr>
        <p:spPr>
          <a:xfrm>
            <a:off x="288564" y="1048075"/>
            <a:ext cx="8769300" cy="4265700"/>
          </a:xfrm>
          <a:prstGeom prst="rect">
            <a:avLst/>
          </a:prstGeom>
          <a:noFill/>
          <a:ln>
            <a:noFill/>
          </a:ln>
        </p:spPr>
        <p:txBody>
          <a:bodyPr anchorCtr="0" anchor="t" bIns="0" lIns="0" spcFirstLastPara="1" rIns="0" wrap="square" tIns="164450">
            <a:spAutoFit/>
          </a:bodyPr>
          <a:lstStyle/>
          <a:p>
            <a:pPr indent="0" lvl="0" marL="38100" rtl="0" algn="l">
              <a:lnSpc>
                <a:spcPct val="100000"/>
              </a:lnSpc>
              <a:spcBef>
                <a:spcPts val="0"/>
              </a:spcBef>
              <a:spcAft>
                <a:spcPts val="0"/>
              </a:spcAft>
              <a:buNone/>
            </a:pPr>
            <a:r>
              <a:rPr lang="en-GB" sz="2000">
                <a:solidFill>
                  <a:srgbClr val="2A2A2A"/>
                </a:solidFill>
                <a:latin typeface="Arial"/>
                <a:ea typeface="Arial"/>
                <a:cs typeface="Arial"/>
                <a:sym typeface="Arial"/>
              </a:rPr>
              <a:t>Ad hoc evaluation no longer scales to modern NWP models.</a:t>
            </a:r>
            <a:endParaRPr sz="2000">
              <a:latin typeface="Arial"/>
              <a:ea typeface="Arial"/>
              <a:cs typeface="Arial"/>
              <a:sym typeface="Arial"/>
            </a:endParaRPr>
          </a:p>
          <a:p>
            <a:pPr indent="0" lvl="0" marL="38100" rtl="0" algn="l">
              <a:lnSpc>
                <a:spcPct val="100000"/>
              </a:lnSpc>
              <a:spcBef>
                <a:spcPts val="1200"/>
              </a:spcBef>
              <a:spcAft>
                <a:spcPts val="0"/>
              </a:spcAft>
              <a:buNone/>
            </a:pPr>
            <a:r>
              <a:rPr lang="en-GB" sz="2000">
                <a:solidFill>
                  <a:srgbClr val="2A2A2A"/>
                </a:solidFill>
                <a:latin typeface="Arial"/>
                <a:ea typeface="Arial"/>
                <a:cs typeface="Arial"/>
                <a:sym typeface="Arial"/>
              </a:rPr>
              <a:t>CSET is a tool to support evaluation and verification of physical and</a:t>
            </a:r>
            <a:endParaRPr sz="2000">
              <a:latin typeface="Arial"/>
              <a:ea typeface="Arial"/>
              <a:cs typeface="Arial"/>
              <a:sym typeface="Arial"/>
            </a:endParaRPr>
          </a:p>
          <a:p>
            <a:pPr indent="0" lvl="0" marL="38100" rtl="0" algn="l">
              <a:lnSpc>
                <a:spcPct val="100000"/>
              </a:lnSpc>
              <a:spcBef>
                <a:spcPts val="0"/>
              </a:spcBef>
              <a:spcAft>
                <a:spcPts val="0"/>
              </a:spcAft>
              <a:buNone/>
            </a:pPr>
            <a:r>
              <a:rPr lang="en-GB" sz="2000">
                <a:solidFill>
                  <a:srgbClr val="2A2A2A"/>
                </a:solidFill>
                <a:latin typeface="Arial"/>
                <a:ea typeface="Arial"/>
                <a:cs typeface="Arial"/>
                <a:sym typeface="Arial"/>
              </a:rPr>
              <a:t>machine learning models.</a:t>
            </a:r>
            <a:endParaRPr sz="2000">
              <a:latin typeface="Arial"/>
              <a:ea typeface="Arial"/>
              <a:cs typeface="Arial"/>
              <a:sym typeface="Arial"/>
            </a:endParaRPr>
          </a:p>
          <a:p>
            <a:pPr indent="0" lvl="0" marL="38100" marR="4799965" rtl="0" algn="l">
              <a:lnSpc>
                <a:spcPct val="100000"/>
              </a:lnSpc>
              <a:spcBef>
                <a:spcPts val="1200"/>
              </a:spcBef>
              <a:spcAft>
                <a:spcPts val="0"/>
              </a:spcAft>
              <a:buNone/>
            </a:pPr>
            <a:r>
              <a:rPr lang="en-GB" sz="2000">
                <a:solidFill>
                  <a:srgbClr val="2A2A2A"/>
                </a:solidFill>
                <a:latin typeface="Arial"/>
                <a:ea typeface="Arial"/>
                <a:cs typeface="Arial"/>
                <a:sym typeface="Arial"/>
              </a:rPr>
              <a:t>Developed across the Momentum</a:t>
            </a:r>
            <a:r>
              <a:rPr baseline="30000" lang="en-GB" sz="1950">
                <a:solidFill>
                  <a:srgbClr val="2A2A2A"/>
                </a:solidFill>
                <a:latin typeface="Arial"/>
                <a:ea typeface="Arial"/>
                <a:cs typeface="Arial"/>
                <a:sym typeface="Arial"/>
              </a:rPr>
              <a:t>®️ </a:t>
            </a:r>
            <a:r>
              <a:rPr lang="en-GB" sz="2000">
                <a:solidFill>
                  <a:srgbClr val="2A2A2A"/>
                </a:solidFill>
                <a:latin typeface="Arial"/>
                <a:ea typeface="Arial"/>
                <a:cs typeface="Arial"/>
                <a:sym typeface="Arial"/>
              </a:rPr>
              <a:t>Partnership, enabling a common approach to model evaluation.</a:t>
            </a:r>
            <a:endParaRPr sz="2000">
              <a:latin typeface="Arial"/>
              <a:ea typeface="Arial"/>
              <a:cs typeface="Arial"/>
              <a:sym typeface="Arial"/>
            </a:endParaRPr>
          </a:p>
          <a:p>
            <a:pPr indent="0" lvl="0" marL="38100" marR="4150360" rtl="0" algn="l">
              <a:lnSpc>
                <a:spcPct val="100000"/>
              </a:lnSpc>
              <a:spcBef>
                <a:spcPts val="1205"/>
              </a:spcBef>
              <a:spcAft>
                <a:spcPts val="0"/>
              </a:spcAft>
              <a:buNone/>
            </a:pPr>
            <a:r>
              <a:rPr lang="en-GB" sz="2000">
                <a:solidFill>
                  <a:srgbClr val="2A2A2A"/>
                </a:solidFill>
                <a:latin typeface="Arial"/>
                <a:ea typeface="Arial"/>
                <a:cs typeface="Arial"/>
                <a:sym typeface="Arial"/>
              </a:rPr>
              <a:t>Flexible software framework to meet a range of requirements, underpinned by modern software development practices.</a:t>
            </a:r>
            <a:endParaRPr sz="2000">
              <a:latin typeface="Arial"/>
              <a:ea typeface="Arial"/>
              <a:cs typeface="Arial"/>
              <a:sym typeface="Arial"/>
            </a:endParaRPr>
          </a:p>
          <a:p>
            <a:pPr indent="0" lvl="0" marL="4286250" rtl="0" algn="l">
              <a:lnSpc>
                <a:spcPct val="100000"/>
              </a:lnSpc>
              <a:spcBef>
                <a:spcPts val="2195"/>
              </a:spcBef>
              <a:spcAft>
                <a:spcPts val="0"/>
              </a:spcAft>
              <a:buNone/>
            </a:pPr>
            <a:r>
              <a:rPr lang="en-GB" sz="1800">
                <a:solidFill>
                  <a:srgbClr val="2A2A2A"/>
                </a:solidFill>
                <a:latin typeface="Arial"/>
                <a:ea typeface="Arial"/>
                <a:cs typeface="Arial"/>
                <a:sym typeface="Arial"/>
              </a:rPr>
              <a:t>Open source at </a:t>
            </a:r>
            <a:r>
              <a:rPr lang="en-GB" sz="1800" u="sng">
                <a:solidFill>
                  <a:schemeClr val="hlink"/>
                </a:solidFill>
                <a:latin typeface="Arial"/>
                <a:ea typeface="Arial"/>
                <a:cs typeface="Arial"/>
                <a:sym typeface="Arial"/>
                <a:hlinkClick r:id="rId5"/>
              </a:rPr>
              <a:t>github.com/MetOffice/CSET</a:t>
            </a:r>
            <a:endParaRPr sz="180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pic>
        <p:nvPicPr>
          <p:cNvPr descr="Baking supplies and ingredients" id="1238" name="Google Shape;1238;p157"/>
          <p:cNvPicPr preferRelativeResize="0"/>
          <p:nvPr/>
        </p:nvPicPr>
        <p:blipFill rotWithShape="1">
          <a:blip r:embed="rId3">
            <a:alphaModFix/>
          </a:blip>
          <a:srcRect b="0" l="0" r="0" t="0"/>
          <a:stretch/>
        </p:blipFill>
        <p:spPr>
          <a:xfrm>
            <a:off x="363296" y="3301161"/>
            <a:ext cx="2477389" cy="1613535"/>
          </a:xfrm>
          <a:prstGeom prst="rect">
            <a:avLst/>
          </a:prstGeom>
          <a:noFill/>
          <a:ln>
            <a:noFill/>
          </a:ln>
        </p:spPr>
      </p:pic>
      <p:pic>
        <p:nvPicPr>
          <p:cNvPr id="1239" name="Google Shape;1239;p157"/>
          <p:cNvPicPr preferRelativeResize="0"/>
          <p:nvPr/>
        </p:nvPicPr>
        <p:blipFill rotWithShape="1">
          <a:blip r:embed="rId4">
            <a:alphaModFix/>
          </a:blip>
          <a:srcRect b="0" l="0" r="0" t="0"/>
          <a:stretch/>
        </p:blipFill>
        <p:spPr>
          <a:xfrm>
            <a:off x="3361816" y="3301161"/>
            <a:ext cx="2438400" cy="1613535"/>
          </a:xfrm>
          <a:prstGeom prst="rect">
            <a:avLst/>
          </a:prstGeom>
          <a:noFill/>
          <a:ln>
            <a:noFill/>
          </a:ln>
        </p:spPr>
      </p:pic>
      <p:sp>
        <p:nvSpPr>
          <p:cNvPr descr="$PPTXTitle" id="1240" name="Google Shape;1240;p157"/>
          <p:cNvSpPr txBox="1"/>
          <p:nvPr>
            <p:ph type="title"/>
          </p:nvPr>
        </p:nvSpPr>
        <p:spPr>
          <a:xfrm>
            <a:off x="897737" y="352170"/>
            <a:ext cx="1408430" cy="330834"/>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GB"/>
              <a:t>Operators</a:t>
            </a:r>
            <a:endParaRPr/>
          </a:p>
        </p:txBody>
      </p:sp>
      <p:sp>
        <p:nvSpPr>
          <p:cNvPr id="1241" name="Google Shape;1241;p157"/>
          <p:cNvSpPr txBox="1"/>
          <p:nvPr/>
        </p:nvSpPr>
        <p:spPr>
          <a:xfrm>
            <a:off x="330809" y="821562"/>
            <a:ext cx="2496820" cy="1793239"/>
          </a:xfrm>
          <a:prstGeom prst="rect">
            <a:avLst/>
          </a:prstGeom>
          <a:noFill/>
          <a:ln>
            <a:noFill/>
          </a:ln>
        </p:spPr>
        <p:txBody>
          <a:bodyPr anchorCtr="0" anchor="t" bIns="0" lIns="0" spcFirstLastPara="1" rIns="0" wrap="square" tIns="12050">
            <a:spAutoFit/>
          </a:bodyPr>
          <a:lstStyle/>
          <a:p>
            <a:pPr indent="0" lvl="0" marL="12700" marR="308610" rtl="0" algn="l">
              <a:lnSpc>
                <a:spcPct val="100000"/>
              </a:lnSpc>
              <a:spcBef>
                <a:spcPts val="0"/>
              </a:spcBef>
              <a:spcAft>
                <a:spcPts val="0"/>
              </a:spcAft>
              <a:buNone/>
            </a:pPr>
            <a:r>
              <a:rPr lang="en-GB" sz="1600">
                <a:solidFill>
                  <a:srgbClr val="2A2A2A"/>
                </a:solidFill>
                <a:latin typeface="Arial"/>
                <a:ea typeface="Arial"/>
                <a:cs typeface="Arial"/>
                <a:sym typeface="Arial"/>
              </a:rPr>
              <a:t>“Raw ingredients”: read, filter, calculate, plot.</a:t>
            </a:r>
            <a:endParaRPr sz="1600">
              <a:latin typeface="Arial"/>
              <a:ea typeface="Arial"/>
              <a:cs typeface="Arial"/>
              <a:sym typeface="Arial"/>
            </a:endParaRPr>
          </a:p>
          <a:p>
            <a:pPr indent="0" lvl="0" marL="12700" rtl="0" algn="l">
              <a:lnSpc>
                <a:spcPct val="100000"/>
              </a:lnSpc>
              <a:spcBef>
                <a:spcPts val="1200"/>
              </a:spcBef>
              <a:spcAft>
                <a:spcPts val="0"/>
              </a:spcAft>
              <a:buNone/>
            </a:pPr>
            <a:r>
              <a:rPr lang="en-GB" sz="1600">
                <a:solidFill>
                  <a:srgbClr val="2A2A2A"/>
                </a:solidFill>
                <a:latin typeface="Arial"/>
                <a:ea typeface="Arial"/>
                <a:cs typeface="Arial"/>
                <a:sym typeface="Arial"/>
              </a:rPr>
              <a:t>Import operators in python</a:t>
            </a:r>
            <a:endParaRPr sz="1600">
              <a:latin typeface="Arial"/>
              <a:ea typeface="Arial"/>
              <a:cs typeface="Arial"/>
              <a:sym typeface="Arial"/>
            </a:endParaRPr>
          </a:p>
          <a:p>
            <a:pPr indent="0" lvl="0" marL="12700" rtl="0" algn="l">
              <a:lnSpc>
                <a:spcPct val="100000"/>
              </a:lnSpc>
              <a:spcBef>
                <a:spcPts val="0"/>
              </a:spcBef>
              <a:spcAft>
                <a:spcPts val="0"/>
              </a:spcAft>
              <a:buNone/>
            </a:pPr>
            <a:r>
              <a:rPr lang="en-GB" sz="1600">
                <a:solidFill>
                  <a:srgbClr val="2A2A2A"/>
                </a:solidFill>
                <a:latin typeface="Arial"/>
                <a:ea typeface="Arial"/>
                <a:cs typeface="Arial"/>
                <a:sym typeface="Arial"/>
              </a:rPr>
              <a:t>and use as functions.</a:t>
            </a:r>
            <a:endParaRPr sz="1600">
              <a:latin typeface="Arial"/>
              <a:ea typeface="Arial"/>
              <a:cs typeface="Arial"/>
              <a:sym typeface="Arial"/>
            </a:endParaRPr>
          </a:p>
          <a:p>
            <a:pPr indent="0" lvl="0" marL="12700" marR="5080" rtl="0" algn="l">
              <a:lnSpc>
                <a:spcPct val="100000"/>
              </a:lnSpc>
              <a:spcBef>
                <a:spcPts val="1200"/>
              </a:spcBef>
              <a:spcAft>
                <a:spcPts val="0"/>
              </a:spcAft>
              <a:buNone/>
            </a:pPr>
            <a:r>
              <a:rPr lang="en-GB" sz="1600">
                <a:solidFill>
                  <a:srgbClr val="2A2A2A"/>
                </a:solidFill>
                <a:latin typeface="Arial"/>
                <a:ea typeface="Arial"/>
                <a:cs typeface="Arial"/>
                <a:sym typeface="Arial"/>
              </a:rPr>
              <a:t>For developers, exploratory analysis, rapid prototyping.</a:t>
            </a:r>
            <a:endParaRPr sz="1600">
              <a:latin typeface="Arial"/>
              <a:ea typeface="Arial"/>
              <a:cs typeface="Arial"/>
              <a:sym typeface="Arial"/>
            </a:endParaRPr>
          </a:p>
        </p:txBody>
      </p:sp>
      <p:sp>
        <p:nvSpPr>
          <p:cNvPr id="1242" name="Google Shape;1242;p157"/>
          <p:cNvSpPr txBox="1"/>
          <p:nvPr/>
        </p:nvSpPr>
        <p:spPr>
          <a:xfrm>
            <a:off x="6271640" y="352170"/>
            <a:ext cx="2410460" cy="2750820"/>
          </a:xfrm>
          <a:prstGeom prst="rect">
            <a:avLst/>
          </a:prstGeom>
          <a:noFill/>
          <a:ln>
            <a:noFill/>
          </a:ln>
        </p:spPr>
        <p:txBody>
          <a:bodyPr anchorCtr="0" anchor="t" bIns="0" lIns="0" spcFirstLastPara="1" rIns="0" wrap="square" tIns="13325">
            <a:spAutoFit/>
          </a:bodyPr>
          <a:lstStyle/>
          <a:p>
            <a:pPr indent="0" lvl="0" marL="621030" rtl="0" algn="l">
              <a:lnSpc>
                <a:spcPct val="100000"/>
              </a:lnSpc>
              <a:spcBef>
                <a:spcPts val="0"/>
              </a:spcBef>
              <a:spcAft>
                <a:spcPts val="0"/>
              </a:spcAft>
              <a:buNone/>
            </a:pPr>
            <a:r>
              <a:rPr lang="en-GB" sz="2000">
                <a:solidFill>
                  <a:srgbClr val="54C5B4"/>
                </a:solidFill>
                <a:latin typeface="Arial Black"/>
                <a:ea typeface="Arial Black"/>
                <a:cs typeface="Arial Black"/>
                <a:sym typeface="Arial Black"/>
              </a:rPr>
              <a:t>Workflow</a:t>
            </a:r>
            <a:endParaRPr sz="2000">
              <a:latin typeface="Arial Black"/>
              <a:ea typeface="Arial Black"/>
              <a:cs typeface="Arial Black"/>
              <a:sym typeface="Arial Black"/>
            </a:endParaRPr>
          </a:p>
          <a:p>
            <a:pPr indent="0" lvl="0" marL="12700" marR="579755" rtl="0" algn="l">
              <a:lnSpc>
                <a:spcPct val="100000"/>
              </a:lnSpc>
              <a:spcBef>
                <a:spcPts val="1285"/>
              </a:spcBef>
              <a:spcAft>
                <a:spcPts val="0"/>
              </a:spcAft>
              <a:buNone/>
            </a:pPr>
            <a:r>
              <a:rPr lang="en-GB" sz="1600">
                <a:solidFill>
                  <a:srgbClr val="2A2A2A"/>
                </a:solidFill>
                <a:latin typeface="Arial"/>
                <a:ea typeface="Arial"/>
                <a:cs typeface="Arial"/>
                <a:sym typeface="Arial"/>
              </a:rPr>
              <a:t>“The factory”: bakes recipes en masse.</a:t>
            </a:r>
            <a:endParaRPr sz="1600">
              <a:latin typeface="Arial"/>
              <a:ea typeface="Arial"/>
              <a:cs typeface="Arial"/>
              <a:sym typeface="Arial"/>
            </a:endParaRPr>
          </a:p>
          <a:p>
            <a:pPr indent="0" lvl="0" marL="12700" marR="5080" rtl="0" algn="l">
              <a:lnSpc>
                <a:spcPct val="100000"/>
              </a:lnSpc>
              <a:spcBef>
                <a:spcPts val="1200"/>
              </a:spcBef>
              <a:spcAft>
                <a:spcPts val="0"/>
              </a:spcAft>
              <a:buNone/>
            </a:pPr>
            <a:r>
              <a:rPr lang="en-GB" sz="1600">
                <a:solidFill>
                  <a:srgbClr val="2A2A2A"/>
                </a:solidFill>
                <a:latin typeface="Arial"/>
                <a:ea typeface="Arial"/>
                <a:cs typeface="Arial"/>
                <a:sym typeface="Arial"/>
              </a:rPr>
              <a:t>Fetches data, bakes many recipes, produces results website.</a:t>
            </a:r>
            <a:endParaRPr sz="1600">
              <a:latin typeface="Arial"/>
              <a:ea typeface="Arial"/>
              <a:cs typeface="Arial"/>
              <a:sym typeface="Arial"/>
            </a:endParaRPr>
          </a:p>
          <a:p>
            <a:pPr indent="0" lvl="0" marL="12700" marR="233679" rtl="0" algn="l">
              <a:lnSpc>
                <a:spcPct val="100000"/>
              </a:lnSpc>
              <a:spcBef>
                <a:spcPts val="1205"/>
              </a:spcBef>
              <a:spcAft>
                <a:spcPts val="0"/>
              </a:spcAft>
              <a:buNone/>
            </a:pPr>
            <a:r>
              <a:rPr lang="en-GB" sz="1600">
                <a:solidFill>
                  <a:srgbClr val="2A2A2A"/>
                </a:solidFill>
                <a:latin typeface="Arial"/>
                <a:ea typeface="Arial"/>
                <a:cs typeface="Arial"/>
                <a:sym typeface="Arial"/>
              </a:rPr>
              <a:t>Ideal for multi-model comparisons over many cases.</a:t>
            </a:r>
            <a:endParaRPr sz="1600">
              <a:latin typeface="Arial"/>
              <a:ea typeface="Arial"/>
              <a:cs typeface="Arial"/>
              <a:sym typeface="Arial"/>
            </a:endParaRPr>
          </a:p>
        </p:txBody>
      </p:sp>
      <p:sp>
        <p:nvSpPr>
          <p:cNvPr id="1243" name="Google Shape;1243;p157"/>
          <p:cNvSpPr txBox="1"/>
          <p:nvPr/>
        </p:nvSpPr>
        <p:spPr>
          <a:xfrm>
            <a:off x="3301365" y="352170"/>
            <a:ext cx="2431415" cy="2750820"/>
          </a:xfrm>
          <a:prstGeom prst="rect">
            <a:avLst/>
          </a:prstGeom>
          <a:noFill/>
          <a:ln>
            <a:noFill/>
          </a:ln>
        </p:spPr>
        <p:txBody>
          <a:bodyPr anchorCtr="0" anchor="t" bIns="0" lIns="0" spcFirstLastPara="1" rIns="0" wrap="square" tIns="13325">
            <a:spAutoFit/>
          </a:bodyPr>
          <a:lstStyle/>
          <a:p>
            <a:pPr indent="0" lvl="0" marL="711835" rtl="0" algn="l">
              <a:lnSpc>
                <a:spcPct val="100000"/>
              </a:lnSpc>
              <a:spcBef>
                <a:spcPts val="0"/>
              </a:spcBef>
              <a:spcAft>
                <a:spcPts val="0"/>
              </a:spcAft>
              <a:buNone/>
            </a:pPr>
            <a:r>
              <a:rPr lang="en-GB" sz="2000">
                <a:solidFill>
                  <a:srgbClr val="359BC0"/>
                </a:solidFill>
                <a:latin typeface="Arial Black"/>
                <a:ea typeface="Arial Black"/>
                <a:cs typeface="Arial Black"/>
                <a:sym typeface="Arial Black"/>
              </a:rPr>
              <a:t>Recipes</a:t>
            </a:r>
            <a:endParaRPr sz="2000">
              <a:latin typeface="Arial Black"/>
              <a:ea typeface="Arial Black"/>
              <a:cs typeface="Arial Black"/>
              <a:sym typeface="Arial Black"/>
            </a:endParaRPr>
          </a:p>
          <a:p>
            <a:pPr indent="0" lvl="0" marL="12700" marR="205740" rtl="0" algn="l">
              <a:lnSpc>
                <a:spcPct val="100000"/>
              </a:lnSpc>
              <a:spcBef>
                <a:spcPts val="1285"/>
              </a:spcBef>
              <a:spcAft>
                <a:spcPts val="0"/>
              </a:spcAft>
              <a:buNone/>
            </a:pPr>
            <a:r>
              <a:rPr lang="en-GB" sz="1600">
                <a:solidFill>
                  <a:srgbClr val="2A2A2A"/>
                </a:solidFill>
                <a:latin typeface="Arial"/>
                <a:ea typeface="Arial"/>
                <a:cs typeface="Arial"/>
                <a:sym typeface="Arial"/>
              </a:rPr>
              <a:t>“Written recipes”: makes diagnostics such as</a:t>
            </a:r>
            <a:endParaRPr sz="1600">
              <a:latin typeface="Arial"/>
              <a:ea typeface="Arial"/>
              <a:cs typeface="Arial"/>
              <a:sym typeface="Arial"/>
            </a:endParaRPr>
          </a:p>
          <a:p>
            <a:pPr indent="0" lvl="0" marL="12700" rtl="0" algn="l">
              <a:lnSpc>
                <a:spcPct val="100000"/>
              </a:lnSpc>
              <a:spcBef>
                <a:spcPts val="0"/>
              </a:spcBef>
              <a:spcAft>
                <a:spcPts val="0"/>
              </a:spcAft>
              <a:buNone/>
            </a:pPr>
            <a:r>
              <a:rPr lang="en-GB" sz="1600">
                <a:solidFill>
                  <a:srgbClr val="2A2A2A"/>
                </a:solidFill>
                <a:latin typeface="Arial"/>
                <a:ea typeface="Arial"/>
                <a:cs typeface="Arial"/>
                <a:sym typeface="Arial"/>
              </a:rPr>
              <a:t>spectra, spatial plots.</a:t>
            </a:r>
            <a:endParaRPr sz="1600">
              <a:latin typeface="Arial"/>
              <a:ea typeface="Arial"/>
              <a:cs typeface="Arial"/>
              <a:sym typeface="Arial"/>
            </a:endParaRPr>
          </a:p>
          <a:p>
            <a:pPr indent="0" lvl="0" marL="12700" marR="196215" rtl="0" algn="l">
              <a:lnSpc>
                <a:spcPct val="100000"/>
              </a:lnSpc>
              <a:spcBef>
                <a:spcPts val="1205"/>
              </a:spcBef>
              <a:spcAft>
                <a:spcPts val="0"/>
              </a:spcAft>
              <a:buNone/>
            </a:pPr>
            <a:r>
              <a:rPr lang="en-GB" sz="1600">
                <a:solidFill>
                  <a:srgbClr val="2A2A2A"/>
                </a:solidFill>
                <a:latin typeface="Arial"/>
                <a:ea typeface="Arial"/>
                <a:cs typeface="Arial"/>
                <a:sym typeface="Arial"/>
              </a:rPr>
              <a:t>Combines operators into reusable diagnostics.</a:t>
            </a:r>
            <a:endParaRPr sz="1600">
              <a:latin typeface="Arial"/>
              <a:ea typeface="Arial"/>
              <a:cs typeface="Arial"/>
              <a:sym typeface="Arial"/>
            </a:endParaRPr>
          </a:p>
          <a:p>
            <a:pPr indent="0" lvl="0" marL="12700" marR="5080" rtl="0" algn="just">
              <a:lnSpc>
                <a:spcPct val="100000"/>
              </a:lnSpc>
              <a:spcBef>
                <a:spcPts val="1200"/>
              </a:spcBef>
              <a:spcAft>
                <a:spcPts val="0"/>
              </a:spcAft>
              <a:buNone/>
            </a:pPr>
            <a:r>
              <a:rPr lang="en-GB" sz="1600">
                <a:solidFill>
                  <a:srgbClr val="2A2A2A"/>
                </a:solidFill>
                <a:latin typeface="Arial"/>
                <a:ea typeface="Arial"/>
                <a:cs typeface="Arial"/>
                <a:sym typeface="Arial"/>
              </a:rPr>
              <a:t>Run via the command line, good for looking at specific diagnostics.</a:t>
            </a:r>
            <a:endParaRPr sz="1600">
              <a:latin typeface="Arial"/>
              <a:ea typeface="Arial"/>
              <a:cs typeface="Arial"/>
              <a:sym typeface="Arial"/>
            </a:endParaRPr>
          </a:p>
        </p:txBody>
      </p:sp>
      <p:pic>
        <p:nvPicPr>
          <p:cNvPr id="1244" name="Google Shape;1244;p157"/>
          <p:cNvPicPr preferRelativeResize="0"/>
          <p:nvPr/>
        </p:nvPicPr>
        <p:blipFill rotWithShape="1">
          <a:blip r:embed="rId5">
            <a:alphaModFix/>
          </a:blip>
          <a:srcRect b="0" l="0" r="0" t="0"/>
          <a:stretch/>
        </p:blipFill>
        <p:spPr>
          <a:xfrm>
            <a:off x="6303264" y="3301161"/>
            <a:ext cx="2477389" cy="161353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grpSp>
        <p:nvGrpSpPr>
          <p:cNvPr id="1249" name="Google Shape;1249;p158"/>
          <p:cNvGrpSpPr/>
          <p:nvPr/>
        </p:nvGrpSpPr>
        <p:grpSpPr>
          <a:xfrm>
            <a:off x="6198870" y="1553591"/>
            <a:ext cx="2761869" cy="3274555"/>
            <a:chOff x="6198870" y="1553591"/>
            <a:chExt cx="2761869" cy="3274555"/>
          </a:xfrm>
        </p:grpSpPr>
        <p:pic>
          <p:nvPicPr>
            <p:cNvPr id="1250" name="Google Shape;1250;p158"/>
            <p:cNvPicPr preferRelativeResize="0"/>
            <p:nvPr/>
          </p:nvPicPr>
          <p:blipFill rotWithShape="1">
            <a:blip r:embed="rId3">
              <a:alphaModFix/>
            </a:blip>
            <a:srcRect b="0" l="0" r="0" t="0"/>
            <a:stretch/>
          </p:blipFill>
          <p:spPr>
            <a:xfrm>
              <a:off x="6210554" y="1559941"/>
              <a:ext cx="2743707" cy="1925700"/>
            </a:xfrm>
            <a:prstGeom prst="rect">
              <a:avLst/>
            </a:prstGeom>
            <a:noFill/>
            <a:ln>
              <a:noFill/>
            </a:ln>
          </p:spPr>
        </p:pic>
        <p:sp>
          <p:nvSpPr>
            <p:cNvPr id="1251" name="Google Shape;1251;p158"/>
            <p:cNvSpPr/>
            <p:nvPr/>
          </p:nvSpPr>
          <p:spPr>
            <a:xfrm>
              <a:off x="6204204" y="1553591"/>
              <a:ext cx="2756535" cy="1938655"/>
            </a:xfrm>
            <a:custGeom>
              <a:rect b="b" l="l" r="r" t="t"/>
              <a:pathLst>
                <a:path extrusionOk="0" h="1938654" w="2756534">
                  <a:moveTo>
                    <a:pt x="0" y="1938400"/>
                  </a:moveTo>
                  <a:lnTo>
                    <a:pt x="2756407" y="1938400"/>
                  </a:lnTo>
                  <a:lnTo>
                    <a:pt x="2756407" y="0"/>
                  </a:lnTo>
                  <a:lnTo>
                    <a:pt x="0" y="0"/>
                  </a:lnTo>
                  <a:lnTo>
                    <a:pt x="0" y="1938400"/>
                  </a:lnTo>
                  <a:close/>
                </a:path>
              </a:pathLst>
            </a:custGeom>
            <a:noFill/>
            <a:ln cap="flat" cmpd="sng" w="12700">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252" name="Google Shape;1252;p158"/>
            <p:cNvPicPr preferRelativeResize="0"/>
            <p:nvPr/>
          </p:nvPicPr>
          <p:blipFill rotWithShape="1">
            <a:blip r:embed="rId4">
              <a:alphaModFix/>
            </a:blip>
            <a:srcRect b="0" l="0" r="0" t="0"/>
            <a:stretch/>
          </p:blipFill>
          <p:spPr>
            <a:xfrm>
              <a:off x="6205220" y="2396744"/>
              <a:ext cx="2748914" cy="1424559"/>
            </a:xfrm>
            <a:prstGeom prst="rect">
              <a:avLst/>
            </a:prstGeom>
            <a:noFill/>
            <a:ln>
              <a:noFill/>
            </a:ln>
          </p:spPr>
        </p:pic>
        <p:sp>
          <p:nvSpPr>
            <p:cNvPr id="1253" name="Google Shape;1253;p158"/>
            <p:cNvSpPr/>
            <p:nvPr/>
          </p:nvSpPr>
          <p:spPr>
            <a:xfrm>
              <a:off x="6198870" y="2390394"/>
              <a:ext cx="2761615" cy="1437640"/>
            </a:xfrm>
            <a:custGeom>
              <a:rect b="b" l="l" r="r" t="t"/>
              <a:pathLst>
                <a:path extrusionOk="0" h="1437639" w="2761615">
                  <a:moveTo>
                    <a:pt x="0" y="1437259"/>
                  </a:moveTo>
                  <a:lnTo>
                    <a:pt x="2761614" y="1437259"/>
                  </a:lnTo>
                  <a:lnTo>
                    <a:pt x="2761614" y="0"/>
                  </a:lnTo>
                  <a:lnTo>
                    <a:pt x="0" y="0"/>
                  </a:lnTo>
                  <a:lnTo>
                    <a:pt x="0" y="1437259"/>
                  </a:lnTo>
                  <a:close/>
                </a:path>
              </a:pathLst>
            </a:custGeom>
            <a:noFill/>
            <a:ln cap="flat" cmpd="sng" w="12700">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254" name="Google Shape;1254;p158"/>
            <p:cNvPicPr preferRelativeResize="0"/>
            <p:nvPr/>
          </p:nvPicPr>
          <p:blipFill rotWithShape="1">
            <a:blip r:embed="rId5">
              <a:alphaModFix/>
            </a:blip>
            <a:srcRect b="0" l="0" r="0" t="0"/>
            <a:stretch/>
          </p:blipFill>
          <p:spPr>
            <a:xfrm>
              <a:off x="6210554" y="3278111"/>
              <a:ext cx="2743707" cy="1543304"/>
            </a:xfrm>
            <a:prstGeom prst="rect">
              <a:avLst/>
            </a:prstGeom>
            <a:noFill/>
            <a:ln>
              <a:noFill/>
            </a:ln>
          </p:spPr>
        </p:pic>
        <p:sp>
          <p:nvSpPr>
            <p:cNvPr id="1255" name="Google Shape;1255;p158"/>
            <p:cNvSpPr/>
            <p:nvPr/>
          </p:nvSpPr>
          <p:spPr>
            <a:xfrm>
              <a:off x="6204204" y="3271761"/>
              <a:ext cx="2756535" cy="1556385"/>
            </a:xfrm>
            <a:custGeom>
              <a:rect b="b" l="l" r="r" t="t"/>
              <a:pathLst>
                <a:path extrusionOk="0" h="1556385" w="2756534">
                  <a:moveTo>
                    <a:pt x="0" y="1556003"/>
                  </a:moveTo>
                  <a:lnTo>
                    <a:pt x="2756407" y="1556003"/>
                  </a:lnTo>
                  <a:lnTo>
                    <a:pt x="2756407" y="0"/>
                  </a:lnTo>
                  <a:lnTo>
                    <a:pt x="0" y="0"/>
                  </a:lnTo>
                  <a:lnTo>
                    <a:pt x="0" y="1556003"/>
                  </a:lnTo>
                  <a:close/>
                </a:path>
              </a:pathLst>
            </a:custGeom>
            <a:noFill/>
            <a:ln cap="flat" cmpd="sng" w="12700">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descr="$PPTXTitle" id="1256" name="Google Shape;1256;p158"/>
          <p:cNvSpPr txBox="1"/>
          <p:nvPr>
            <p:ph type="title"/>
          </p:nvPr>
        </p:nvSpPr>
        <p:spPr>
          <a:xfrm>
            <a:off x="897737" y="352170"/>
            <a:ext cx="1408430" cy="330834"/>
          </a:xfrm>
          <a:prstGeom prst="rect">
            <a:avLst/>
          </a:prstGeom>
          <a:noFill/>
          <a:ln>
            <a:noFill/>
          </a:ln>
        </p:spPr>
        <p:txBody>
          <a:bodyPr anchorCtr="0" anchor="t" bIns="0" lIns="0" spcFirstLastPara="1" rIns="0" wrap="square" tIns="13325">
            <a:spAutoFit/>
          </a:bodyPr>
          <a:lstStyle/>
          <a:p>
            <a:pPr indent="0" lvl="0" marL="12700" rtl="0" algn="l">
              <a:lnSpc>
                <a:spcPct val="100000"/>
              </a:lnSpc>
              <a:spcBef>
                <a:spcPts val="0"/>
              </a:spcBef>
              <a:spcAft>
                <a:spcPts val="0"/>
              </a:spcAft>
              <a:buNone/>
            </a:pPr>
            <a:r>
              <a:rPr lang="en-GB"/>
              <a:t>Operators</a:t>
            </a:r>
            <a:endParaRPr/>
          </a:p>
        </p:txBody>
      </p:sp>
      <p:sp>
        <p:nvSpPr>
          <p:cNvPr id="1257" name="Google Shape;1257;p158"/>
          <p:cNvSpPr txBox="1"/>
          <p:nvPr/>
        </p:nvSpPr>
        <p:spPr>
          <a:xfrm>
            <a:off x="330809" y="821562"/>
            <a:ext cx="2396490" cy="513080"/>
          </a:xfrm>
          <a:prstGeom prst="rect">
            <a:avLst/>
          </a:prstGeom>
          <a:noFill/>
          <a:ln>
            <a:noFill/>
          </a:ln>
        </p:spPr>
        <p:txBody>
          <a:bodyPr anchorCtr="0" anchor="t" bIns="0" lIns="0" spcFirstLastPara="1" rIns="0" wrap="square" tIns="12050">
            <a:spAutoFit/>
          </a:bodyPr>
          <a:lstStyle/>
          <a:p>
            <a:pPr indent="0" lvl="0" marL="12700" marR="5080" rtl="0" algn="l">
              <a:lnSpc>
                <a:spcPct val="100000"/>
              </a:lnSpc>
              <a:spcBef>
                <a:spcPts val="0"/>
              </a:spcBef>
              <a:spcAft>
                <a:spcPts val="0"/>
              </a:spcAft>
              <a:buNone/>
            </a:pPr>
            <a:r>
              <a:rPr lang="en-GB" sz="1600">
                <a:solidFill>
                  <a:srgbClr val="2A2A2A"/>
                </a:solidFill>
                <a:latin typeface="Arial"/>
                <a:ea typeface="Arial"/>
                <a:cs typeface="Arial"/>
                <a:sym typeface="Arial"/>
              </a:rPr>
              <a:t>Import operators in python and use as functions.</a:t>
            </a:r>
            <a:endParaRPr sz="1600">
              <a:latin typeface="Arial"/>
              <a:ea typeface="Arial"/>
              <a:cs typeface="Arial"/>
              <a:sym typeface="Arial"/>
            </a:endParaRPr>
          </a:p>
        </p:txBody>
      </p:sp>
      <p:sp>
        <p:nvSpPr>
          <p:cNvPr id="1258" name="Google Shape;1258;p158"/>
          <p:cNvSpPr txBox="1"/>
          <p:nvPr/>
        </p:nvSpPr>
        <p:spPr>
          <a:xfrm>
            <a:off x="6271640" y="352170"/>
            <a:ext cx="1934210" cy="982344"/>
          </a:xfrm>
          <a:prstGeom prst="rect">
            <a:avLst/>
          </a:prstGeom>
          <a:noFill/>
          <a:ln>
            <a:noFill/>
          </a:ln>
        </p:spPr>
        <p:txBody>
          <a:bodyPr anchorCtr="0" anchor="t" bIns="0" lIns="0" spcFirstLastPara="1" rIns="0" wrap="square" tIns="13325">
            <a:spAutoFit/>
          </a:bodyPr>
          <a:lstStyle/>
          <a:p>
            <a:pPr indent="0" lvl="0" marL="621030" rtl="0" algn="l">
              <a:lnSpc>
                <a:spcPct val="100000"/>
              </a:lnSpc>
              <a:spcBef>
                <a:spcPts val="0"/>
              </a:spcBef>
              <a:spcAft>
                <a:spcPts val="0"/>
              </a:spcAft>
              <a:buNone/>
            </a:pPr>
            <a:r>
              <a:rPr lang="en-GB" sz="2000">
                <a:solidFill>
                  <a:srgbClr val="54C5B4"/>
                </a:solidFill>
                <a:latin typeface="Arial Black"/>
                <a:ea typeface="Arial Black"/>
                <a:cs typeface="Arial Black"/>
                <a:sym typeface="Arial Black"/>
              </a:rPr>
              <a:t>Workflow</a:t>
            </a:r>
            <a:endParaRPr sz="2000">
              <a:latin typeface="Arial Black"/>
              <a:ea typeface="Arial Black"/>
              <a:cs typeface="Arial Black"/>
              <a:sym typeface="Arial Black"/>
            </a:endParaRPr>
          </a:p>
          <a:p>
            <a:pPr indent="0" lvl="0" marL="12700" marR="108585" rtl="0" algn="l">
              <a:lnSpc>
                <a:spcPct val="100000"/>
              </a:lnSpc>
              <a:spcBef>
                <a:spcPts val="1285"/>
              </a:spcBef>
              <a:spcAft>
                <a:spcPts val="0"/>
              </a:spcAft>
              <a:buNone/>
            </a:pPr>
            <a:r>
              <a:rPr lang="en-GB" sz="1600">
                <a:solidFill>
                  <a:srgbClr val="2A2A2A"/>
                </a:solidFill>
                <a:latin typeface="Arial"/>
                <a:ea typeface="Arial"/>
                <a:cs typeface="Arial"/>
                <a:sym typeface="Arial"/>
              </a:rPr>
              <a:t>The cylc 8 workflow produces a website.</a:t>
            </a:r>
            <a:endParaRPr sz="1600">
              <a:latin typeface="Arial"/>
              <a:ea typeface="Arial"/>
              <a:cs typeface="Arial"/>
              <a:sym typeface="Arial"/>
            </a:endParaRPr>
          </a:p>
        </p:txBody>
      </p:sp>
      <p:sp>
        <p:nvSpPr>
          <p:cNvPr id="1259" name="Google Shape;1259;p158"/>
          <p:cNvSpPr txBox="1"/>
          <p:nvPr/>
        </p:nvSpPr>
        <p:spPr>
          <a:xfrm>
            <a:off x="3301365" y="352170"/>
            <a:ext cx="1978660" cy="1226185"/>
          </a:xfrm>
          <a:prstGeom prst="rect">
            <a:avLst/>
          </a:prstGeom>
          <a:noFill/>
          <a:ln>
            <a:noFill/>
          </a:ln>
        </p:spPr>
        <p:txBody>
          <a:bodyPr anchorCtr="0" anchor="t" bIns="0" lIns="0" spcFirstLastPara="1" rIns="0" wrap="square" tIns="13325">
            <a:spAutoFit/>
          </a:bodyPr>
          <a:lstStyle/>
          <a:p>
            <a:pPr indent="0" lvl="0" marL="711835" rtl="0" algn="l">
              <a:lnSpc>
                <a:spcPct val="100000"/>
              </a:lnSpc>
              <a:spcBef>
                <a:spcPts val="0"/>
              </a:spcBef>
              <a:spcAft>
                <a:spcPts val="0"/>
              </a:spcAft>
              <a:buNone/>
            </a:pPr>
            <a:r>
              <a:rPr lang="en-GB" sz="2000">
                <a:solidFill>
                  <a:srgbClr val="359BC0"/>
                </a:solidFill>
                <a:latin typeface="Arial Black"/>
                <a:ea typeface="Arial Black"/>
                <a:cs typeface="Arial Black"/>
                <a:sym typeface="Arial Black"/>
              </a:rPr>
              <a:t>Recipes</a:t>
            </a:r>
            <a:endParaRPr sz="2000">
              <a:latin typeface="Arial Black"/>
              <a:ea typeface="Arial Black"/>
              <a:cs typeface="Arial Black"/>
              <a:sym typeface="Arial Black"/>
            </a:endParaRPr>
          </a:p>
          <a:p>
            <a:pPr indent="0" lvl="0" marL="12700" marR="5080" rtl="0" algn="just">
              <a:lnSpc>
                <a:spcPct val="100000"/>
              </a:lnSpc>
              <a:spcBef>
                <a:spcPts val="1285"/>
              </a:spcBef>
              <a:spcAft>
                <a:spcPts val="0"/>
              </a:spcAft>
              <a:buNone/>
            </a:pPr>
            <a:r>
              <a:rPr lang="en-GB" sz="1600">
                <a:solidFill>
                  <a:srgbClr val="2A2A2A"/>
                </a:solidFill>
                <a:latin typeface="Arial"/>
                <a:ea typeface="Arial"/>
                <a:cs typeface="Arial"/>
                <a:sym typeface="Arial"/>
              </a:rPr>
              <a:t>Recipes are written in YAML and run via the command line.</a:t>
            </a:r>
            <a:endParaRPr sz="1600">
              <a:latin typeface="Arial"/>
              <a:ea typeface="Arial"/>
              <a:cs typeface="Arial"/>
              <a:sym typeface="Arial"/>
            </a:endParaRPr>
          </a:p>
        </p:txBody>
      </p:sp>
      <p:grpSp>
        <p:nvGrpSpPr>
          <p:cNvPr id="1260" name="Google Shape;1260;p158"/>
          <p:cNvGrpSpPr/>
          <p:nvPr/>
        </p:nvGrpSpPr>
        <p:grpSpPr>
          <a:xfrm>
            <a:off x="223824" y="1553591"/>
            <a:ext cx="2756535" cy="494030"/>
            <a:chOff x="223824" y="1553591"/>
            <a:chExt cx="2756535" cy="494030"/>
          </a:xfrm>
        </p:grpSpPr>
        <p:pic>
          <p:nvPicPr>
            <p:cNvPr id="1261" name="Google Shape;1261;p158"/>
            <p:cNvPicPr preferRelativeResize="0"/>
            <p:nvPr/>
          </p:nvPicPr>
          <p:blipFill rotWithShape="1">
            <a:blip r:embed="rId6">
              <a:alphaModFix/>
            </a:blip>
            <a:srcRect b="0" l="0" r="0" t="0"/>
            <a:stretch/>
          </p:blipFill>
          <p:spPr>
            <a:xfrm>
              <a:off x="253459" y="1587105"/>
              <a:ext cx="2673854" cy="430754"/>
            </a:xfrm>
            <a:prstGeom prst="rect">
              <a:avLst/>
            </a:prstGeom>
            <a:noFill/>
            <a:ln>
              <a:noFill/>
            </a:ln>
          </p:spPr>
        </p:pic>
        <p:sp>
          <p:nvSpPr>
            <p:cNvPr id="1262" name="Google Shape;1262;p158"/>
            <p:cNvSpPr/>
            <p:nvPr/>
          </p:nvSpPr>
          <p:spPr>
            <a:xfrm>
              <a:off x="223824" y="1553591"/>
              <a:ext cx="2756535" cy="494030"/>
            </a:xfrm>
            <a:custGeom>
              <a:rect b="b" l="l" r="r" t="t"/>
              <a:pathLst>
                <a:path extrusionOk="0" h="494030" w="2756535">
                  <a:moveTo>
                    <a:pt x="0" y="493903"/>
                  </a:moveTo>
                  <a:lnTo>
                    <a:pt x="2756408" y="493903"/>
                  </a:lnTo>
                  <a:lnTo>
                    <a:pt x="2756408" y="0"/>
                  </a:lnTo>
                  <a:lnTo>
                    <a:pt x="0" y="0"/>
                  </a:lnTo>
                  <a:lnTo>
                    <a:pt x="0" y="493903"/>
                  </a:lnTo>
                  <a:close/>
                </a:path>
              </a:pathLst>
            </a:custGeom>
            <a:noFill/>
            <a:ln cap="flat" cmpd="sng" w="12700">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grpSp>
        <p:nvGrpSpPr>
          <p:cNvPr id="1263" name="Google Shape;1263;p158"/>
          <p:cNvGrpSpPr/>
          <p:nvPr/>
        </p:nvGrpSpPr>
        <p:grpSpPr>
          <a:xfrm>
            <a:off x="3215639" y="4179150"/>
            <a:ext cx="2741930" cy="208915"/>
            <a:chOff x="3215639" y="4179150"/>
            <a:chExt cx="2741930" cy="208915"/>
          </a:xfrm>
        </p:grpSpPr>
        <p:pic>
          <p:nvPicPr>
            <p:cNvPr id="1264" name="Google Shape;1264;p158"/>
            <p:cNvPicPr preferRelativeResize="0"/>
            <p:nvPr/>
          </p:nvPicPr>
          <p:blipFill rotWithShape="1">
            <a:blip r:embed="rId7">
              <a:alphaModFix/>
            </a:blip>
            <a:srcRect b="0" l="0" r="0" t="0"/>
            <a:stretch/>
          </p:blipFill>
          <p:spPr>
            <a:xfrm>
              <a:off x="3221989" y="4185513"/>
              <a:ext cx="2729230" cy="195986"/>
            </a:xfrm>
            <a:prstGeom prst="rect">
              <a:avLst/>
            </a:prstGeom>
            <a:noFill/>
            <a:ln>
              <a:noFill/>
            </a:ln>
          </p:spPr>
        </p:pic>
        <p:sp>
          <p:nvSpPr>
            <p:cNvPr id="1265" name="Google Shape;1265;p158"/>
            <p:cNvSpPr/>
            <p:nvPr/>
          </p:nvSpPr>
          <p:spPr>
            <a:xfrm>
              <a:off x="3215639" y="4179150"/>
              <a:ext cx="2741930" cy="208915"/>
            </a:xfrm>
            <a:custGeom>
              <a:rect b="b" l="l" r="r" t="t"/>
              <a:pathLst>
                <a:path extrusionOk="0" h="208914" w="2741929">
                  <a:moveTo>
                    <a:pt x="0" y="208699"/>
                  </a:moveTo>
                  <a:lnTo>
                    <a:pt x="2741930" y="208699"/>
                  </a:lnTo>
                  <a:lnTo>
                    <a:pt x="2741930" y="0"/>
                  </a:lnTo>
                  <a:lnTo>
                    <a:pt x="0" y="0"/>
                  </a:lnTo>
                  <a:lnTo>
                    <a:pt x="0" y="208699"/>
                  </a:lnTo>
                  <a:close/>
                </a:path>
              </a:pathLst>
            </a:custGeom>
            <a:noFill/>
            <a:ln cap="flat" cmpd="sng" w="12675">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grpSp>
        <p:nvGrpSpPr>
          <p:cNvPr id="1266" name="Google Shape;1266;p158"/>
          <p:cNvGrpSpPr/>
          <p:nvPr/>
        </p:nvGrpSpPr>
        <p:grpSpPr>
          <a:xfrm>
            <a:off x="3215639" y="1643354"/>
            <a:ext cx="2741930" cy="2338070"/>
            <a:chOff x="3215639" y="1643354"/>
            <a:chExt cx="2741930" cy="2338070"/>
          </a:xfrm>
        </p:grpSpPr>
        <p:pic>
          <p:nvPicPr>
            <p:cNvPr id="1267" name="Google Shape;1267;p158"/>
            <p:cNvPicPr preferRelativeResize="0"/>
            <p:nvPr/>
          </p:nvPicPr>
          <p:blipFill rotWithShape="1">
            <a:blip r:embed="rId8">
              <a:alphaModFix/>
            </a:blip>
            <a:srcRect b="0" l="0" r="0" t="0"/>
            <a:stretch/>
          </p:blipFill>
          <p:spPr>
            <a:xfrm>
              <a:off x="3221989" y="1649704"/>
              <a:ext cx="2729230" cy="2325242"/>
            </a:xfrm>
            <a:prstGeom prst="rect">
              <a:avLst/>
            </a:prstGeom>
            <a:noFill/>
            <a:ln>
              <a:noFill/>
            </a:ln>
          </p:spPr>
        </p:pic>
        <p:sp>
          <p:nvSpPr>
            <p:cNvPr id="1268" name="Google Shape;1268;p158"/>
            <p:cNvSpPr/>
            <p:nvPr/>
          </p:nvSpPr>
          <p:spPr>
            <a:xfrm>
              <a:off x="3215639" y="1643354"/>
              <a:ext cx="2741930" cy="2338070"/>
            </a:xfrm>
            <a:custGeom>
              <a:rect b="b" l="l" r="r" t="t"/>
              <a:pathLst>
                <a:path extrusionOk="0" h="2338070" w="2741929">
                  <a:moveTo>
                    <a:pt x="0" y="2337942"/>
                  </a:moveTo>
                  <a:lnTo>
                    <a:pt x="2741930" y="2337942"/>
                  </a:lnTo>
                  <a:lnTo>
                    <a:pt x="2741930" y="0"/>
                  </a:lnTo>
                  <a:lnTo>
                    <a:pt x="0" y="0"/>
                  </a:lnTo>
                  <a:lnTo>
                    <a:pt x="0" y="2337942"/>
                  </a:lnTo>
                  <a:close/>
                </a:path>
              </a:pathLst>
            </a:custGeom>
            <a:noFill/>
            <a:ln cap="flat" cmpd="sng" w="12700">
              <a:solidFill>
                <a:srgbClr val="2A2A2A"/>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pic>
        <p:nvPicPr>
          <p:cNvPr id="1269" name="Google Shape;1269;p158"/>
          <p:cNvPicPr preferRelativeResize="0"/>
          <p:nvPr/>
        </p:nvPicPr>
        <p:blipFill rotWithShape="1">
          <a:blip r:embed="rId9">
            <a:alphaModFix/>
          </a:blip>
          <a:srcRect b="0" l="0" r="0" t="0"/>
          <a:stretch/>
        </p:blipFill>
        <p:spPr>
          <a:xfrm>
            <a:off x="339852" y="2953511"/>
            <a:ext cx="2522982" cy="1163574"/>
          </a:xfrm>
          <a:prstGeom prst="rect">
            <a:avLst/>
          </a:prstGeom>
          <a:noFill/>
          <a:ln>
            <a:noFill/>
          </a:ln>
        </p:spPr>
      </p:pic>
      <p:sp>
        <p:nvSpPr>
          <p:cNvPr id="1270" name="Google Shape;1270;p158"/>
          <p:cNvSpPr txBox="1"/>
          <p:nvPr/>
        </p:nvSpPr>
        <p:spPr>
          <a:xfrm>
            <a:off x="592023" y="3244976"/>
            <a:ext cx="2018030" cy="574040"/>
          </a:xfrm>
          <a:prstGeom prst="rect">
            <a:avLst/>
          </a:prstGeom>
          <a:noFill/>
          <a:ln>
            <a:noFill/>
          </a:ln>
        </p:spPr>
        <p:txBody>
          <a:bodyPr anchorCtr="0" anchor="t" bIns="0" lIns="0" spcFirstLastPara="1" rIns="0" wrap="square" tIns="12700">
            <a:spAutoFit/>
          </a:bodyPr>
          <a:lstStyle/>
          <a:p>
            <a:pPr indent="-350520" lvl="0" marL="362585" marR="5080" rtl="0" algn="l">
              <a:lnSpc>
                <a:spcPct val="100000"/>
              </a:lnSpc>
              <a:spcBef>
                <a:spcPts val="0"/>
              </a:spcBef>
              <a:spcAft>
                <a:spcPts val="0"/>
              </a:spcAft>
              <a:buNone/>
            </a:pPr>
            <a:r>
              <a:rPr b="1" lang="en-GB" sz="1800">
                <a:solidFill>
                  <a:srgbClr val="2A2A2A"/>
                </a:solidFill>
                <a:latin typeface="Arial"/>
                <a:ea typeface="Arial"/>
                <a:cs typeface="Arial"/>
                <a:sym typeface="Arial"/>
              </a:rPr>
              <a:t>CSET can be used many ways!</a:t>
            </a:r>
            <a:endParaRPr sz="180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1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SIG Committee </a:t>
            </a:r>
            <a:endParaRPr/>
          </a:p>
        </p:txBody>
      </p:sp>
      <p:sp>
        <p:nvSpPr>
          <p:cNvPr id="998" name="Google Shape;998;p132"/>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Chair: Helen Burns</a:t>
            </a:r>
            <a:endParaRPr/>
          </a:p>
          <a:p>
            <a:pPr indent="0" lvl="0" marL="0" rtl="0" algn="l">
              <a:spcBef>
                <a:spcPts val="1200"/>
              </a:spcBef>
              <a:spcAft>
                <a:spcPts val="0"/>
              </a:spcAft>
              <a:buNone/>
            </a:pPr>
            <a:r>
              <a:rPr lang="en-GB"/>
              <a:t>Deputy: Isabel Fenton</a:t>
            </a:r>
            <a:endParaRPr/>
          </a:p>
          <a:p>
            <a:pPr indent="0" lvl="0" marL="0" rtl="0" algn="l">
              <a:spcBef>
                <a:spcPts val="1200"/>
              </a:spcBef>
              <a:spcAft>
                <a:spcPts val="0"/>
              </a:spcAft>
              <a:buNone/>
            </a:pPr>
            <a:r>
              <a:rPr lang="en-GB"/>
              <a:t>General members:</a:t>
            </a:r>
            <a:endParaRPr/>
          </a:p>
          <a:p>
            <a:pPr indent="-336608" lvl="0" marL="457200" rtl="0" algn="l">
              <a:lnSpc>
                <a:spcPct val="115000"/>
              </a:lnSpc>
              <a:spcBef>
                <a:spcPts val="1200"/>
              </a:spcBef>
              <a:spcAft>
                <a:spcPts val="0"/>
              </a:spcAft>
              <a:buSzPts val="1701"/>
              <a:buChar char="●"/>
            </a:pPr>
            <a:r>
              <a:rPr lang="en-GB" sz="1701"/>
              <a:t>Luke Abraham</a:t>
            </a:r>
            <a:endParaRPr sz="1701"/>
          </a:p>
          <a:p>
            <a:pPr indent="-342958" lvl="0" marL="457200" rtl="0" algn="l">
              <a:lnSpc>
                <a:spcPct val="115000"/>
              </a:lnSpc>
              <a:spcBef>
                <a:spcPts val="0"/>
              </a:spcBef>
              <a:spcAft>
                <a:spcPts val="0"/>
              </a:spcAft>
              <a:buSzPts val="1801"/>
              <a:buChar char="●"/>
            </a:pPr>
            <a:r>
              <a:rPr lang="en-GB" sz="1801"/>
              <a:t>Jack Atkinson</a:t>
            </a:r>
            <a:endParaRPr sz="1801"/>
          </a:p>
          <a:p>
            <a:pPr indent="-336608" lvl="0" marL="457200" rtl="0" algn="l">
              <a:spcBef>
                <a:spcPts val="0"/>
              </a:spcBef>
              <a:spcAft>
                <a:spcPts val="0"/>
              </a:spcAft>
              <a:buSzPts val="1701"/>
              <a:buChar char="●"/>
            </a:pPr>
            <a:r>
              <a:rPr lang="en-GB" sz="1801"/>
              <a:t>Mark Richardson</a:t>
            </a:r>
            <a:endParaRPr sz="1801"/>
          </a:p>
          <a:p>
            <a:pPr indent="-342958" lvl="0" marL="457200" rtl="0" algn="l">
              <a:lnSpc>
                <a:spcPct val="115000"/>
              </a:lnSpc>
              <a:spcBef>
                <a:spcPts val="0"/>
              </a:spcBef>
              <a:spcAft>
                <a:spcPts val="0"/>
              </a:spcAft>
              <a:buSzPts val="1801"/>
              <a:buChar char="●"/>
            </a:pPr>
            <a:r>
              <a:rPr lang="en-GB" sz="1801"/>
              <a:t>Emma Hogan</a:t>
            </a:r>
            <a:endParaRPr sz="1801"/>
          </a:p>
          <a:p>
            <a:pPr indent="-336608" lvl="0" marL="457200" rtl="0" algn="l">
              <a:lnSpc>
                <a:spcPct val="115000"/>
              </a:lnSpc>
              <a:spcBef>
                <a:spcPts val="0"/>
              </a:spcBef>
              <a:spcAft>
                <a:spcPts val="0"/>
              </a:spcAft>
              <a:buSzPts val="1701"/>
              <a:buChar char="●"/>
            </a:pPr>
            <a:r>
              <a:rPr lang="en-GB" sz="1701"/>
              <a:t>Joe Marsh Rossney</a:t>
            </a:r>
            <a:endParaRPr sz="2401"/>
          </a:p>
        </p:txBody>
      </p:sp>
      <p:sp>
        <p:nvSpPr>
          <p:cNvPr id="999" name="Google Shape;999;p132"/>
          <p:cNvSpPr txBox="1"/>
          <p:nvPr>
            <p:ph idx="1" type="body"/>
          </p:nvPr>
        </p:nvSpPr>
        <p:spPr>
          <a:xfrm>
            <a:off x="3466907" y="2517175"/>
            <a:ext cx="4260300" cy="2051700"/>
          </a:xfrm>
          <a:prstGeom prst="rect">
            <a:avLst/>
          </a:prstGeom>
        </p:spPr>
        <p:txBody>
          <a:bodyPr anchorCtr="0" anchor="t" bIns="91425" lIns="91425" spcFirstLastPara="1" rIns="91425" wrap="square" tIns="91425">
            <a:normAutofit/>
          </a:bodyPr>
          <a:lstStyle/>
          <a:p>
            <a:pPr indent="-342958" lvl="0" marL="457200" rtl="0" algn="l">
              <a:lnSpc>
                <a:spcPct val="115000"/>
              </a:lnSpc>
              <a:spcBef>
                <a:spcPts val="0"/>
              </a:spcBef>
              <a:spcAft>
                <a:spcPts val="0"/>
              </a:spcAft>
              <a:buSzPts val="1801"/>
              <a:buChar char="●"/>
            </a:pPr>
            <a:r>
              <a:rPr lang="en-GB" sz="1801"/>
              <a:t>Kirsty Pringle</a:t>
            </a:r>
            <a:endParaRPr sz="1801"/>
          </a:p>
          <a:p>
            <a:pPr indent="-342958" lvl="0" marL="457200" rtl="0" algn="l">
              <a:lnSpc>
                <a:spcPct val="115000"/>
              </a:lnSpc>
              <a:spcBef>
                <a:spcPts val="0"/>
              </a:spcBef>
              <a:spcAft>
                <a:spcPts val="0"/>
              </a:spcAft>
              <a:buSzPts val="1801"/>
              <a:buChar char="●"/>
            </a:pPr>
            <a:r>
              <a:rPr lang="en-GB" sz="1801"/>
              <a:t>Colin Sauze</a:t>
            </a:r>
            <a:endParaRPr sz="1801"/>
          </a:p>
          <a:p>
            <a:pPr indent="-342958" lvl="0" marL="457200" rtl="0" algn="l">
              <a:lnSpc>
                <a:spcPct val="115000"/>
              </a:lnSpc>
              <a:spcBef>
                <a:spcPts val="0"/>
              </a:spcBef>
              <a:spcAft>
                <a:spcPts val="0"/>
              </a:spcAft>
              <a:buSzPts val="1801"/>
              <a:buChar char="●"/>
            </a:pPr>
            <a:r>
              <a:rPr lang="en-GB" sz="1801"/>
              <a:t>Esther Turner</a:t>
            </a:r>
            <a:endParaRPr sz="1801"/>
          </a:p>
          <a:p>
            <a:pPr indent="-336608" lvl="0" marL="457200" rtl="0" algn="l">
              <a:lnSpc>
                <a:spcPct val="115000"/>
              </a:lnSpc>
              <a:spcBef>
                <a:spcPts val="0"/>
              </a:spcBef>
              <a:spcAft>
                <a:spcPts val="0"/>
              </a:spcAft>
              <a:buSzPts val="1701"/>
              <a:buChar char="●"/>
            </a:pPr>
            <a:r>
              <a:rPr lang="en-GB" sz="1701"/>
              <a:t>Declan Valters</a:t>
            </a:r>
            <a:endParaRPr sz="1701"/>
          </a:p>
          <a:p>
            <a:pPr indent="-342958" lvl="0" marL="457200" rtl="0" algn="l">
              <a:lnSpc>
                <a:spcPct val="115000"/>
              </a:lnSpc>
              <a:spcBef>
                <a:spcPts val="0"/>
              </a:spcBef>
              <a:spcAft>
                <a:spcPts val="0"/>
              </a:spcAft>
              <a:buSzPts val="1801"/>
              <a:buChar char="●"/>
            </a:pPr>
            <a:r>
              <a:rPr lang="en-GB" sz="1801"/>
              <a:t>Marion Weinzierl</a:t>
            </a:r>
            <a:endParaRPr sz="1801"/>
          </a:p>
          <a:p>
            <a:pPr indent="0" lvl="0" marL="457200" rtl="0" algn="l">
              <a:lnSpc>
                <a:spcPct val="115000"/>
              </a:lnSpc>
              <a:spcBef>
                <a:spcPts val="0"/>
              </a:spcBef>
              <a:spcAft>
                <a:spcPts val="0"/>
              </a:spcAft>
              <a:buNone/>
            </a:pPr>
            <a:r>
              <a:t/>
            </a:r>
            <a:endParaRPr sz="1801"/>
          </a:p>
        </p:txBody>
      </p:sp>
      <p:pic>
        <p:nvPicPr>
          <p:cNvPr descr="administrative related characters with pencil vector in solid design, (Provided by Getty Images)" id="1000" name="Google Shape;1000;p132"/>
          <p:cNvPicPr preferRelativeResize="0"/>
          <p:nvPr/>
        </p:nvPicPr>
        <p:blipFill>
          <a:blip r:embed="rId3">
            <a:alphaModFix/>
          </a:blip>
          <a:stretch>
            <a:fillRect/>
          </a:stretch>
        </p:blipFill>
        <p:spPr>
          <a:xfrm>
            <a:off x="6751425" y="2517175"/>
            <a:ext cx="1780675" cy="1780675"/>
          </a:xfrm>
          <a:prstGeom prst="rect">
            <a:avLst/>
          </a:prstGeom>
          <a:noFill/>
          <a:ln>
            <a:noFill/>
          </a:ln>
        </p:spPr>
      </p:pic>
      <p:pic>
        <p:nvPicPr>
          <p:cNvPr id="1001" name="Google Shape;1001;p132"/>
          <p:cNvPicPr preferRelativeResize="0"/>
          <p:nvPr/>
        </p:nvPicPr>
        <p:blipFill>
          <a:blip r:embed="rId4">
            <a:alphaModFix/>
          </a:blip>
          <a:stretch>
            <a:fillRect/>
          </a:stretch>
        </p:blipFill>
        <p:spPr>
          <a:xfrm>
            <a:off x="5657203" y="0"/>
            <a:ext cx="3486801" cy="9698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1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276" name="Google Shape;1276;p1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a:t>
            </a:r>
            <a:r>
              <a:rPr lang="en-GB" sz="1500">
                <a:solidFill>
                  <a:schemeClr val="dk1"/>
                </a:solidFill>
              </a:rPr>
              <a:t> From Ice Sheets to Shipping Routes: RSE at BAS </a:t>
            </a:r>
            <a:endParaRPr sz="1943">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a:t>
            </a:r>
            <a:r>
              <a:rPr lang="en-GB" sz="1500">
                <a:solidFill>
                  <a:schemeClr val="dk1"/>
                </a:solidFill>
              </a:rPr>
              <a:t>: CSET, the Community Seamless Evaluation Toolkit</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&amp; </a:t>
            </a:r>
            <a:r>
              <a:rPr b="1" lang="en-GB" sz="1500">
                <a:solidFill>
                  <a:schemeClr val="dk1"/>
                </a:solidFill>
              </a:rPr>
              <a:t>E</a:t>
            </a:r>
            <a:r>
              <a:rPr b="1" lang="en-GB" sz="1500">
                <a:solidFill>
                  <a:schemeClr val="dk1"/>
                </a:solidFill>
              </a:rPr>
              <a:t>lias Sadek</a:t>
            </a:r>
            <a:r>
              <a:rPr b="1" lang="en-GB" sz="1500">
                <a:solidFill>
                  <a:schemeClr val="dk1"/>
                </a:solidFill>
              </a:rPr>
              <a:t>: Switching from grids to meshes</a:t>
            </a:r>
            <a:endParaRPr b="1"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lang="en-GB" sz="1500">
                <a:solidFill>
                  <a:schemeClr val="dk1"/>
                </a:solidFill>
              </a:rPr>
              <a:t>: Performance improvements to the Leeds Spherical Dynamo Code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lang="en-GB" sz="1500">
                <a:solidFill>
                  <a:schemeClr val="dk1"/>
                </a:solidFill>
              </a:rPr>
              <a:t>: Building Cloud-Native Skills in Geoscience: Lessons from a UK-Brazil Training Initiative.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lang="en-GB" sz="1500">
                <a:solidFill>
                  <a:schemeClr val="dk1"/>
                </a:solidFill>
              </a:rPr>
              <a:t>: Geomechanical Mapping of the UK Subsurface for the North Sea Energy Transition</a:t>
            </a:r>
            <a:endParaRPr sz="2343"/>
          </a:p>
        </p:txBody>
      </p:sp>
      <p:pic>
        <p:nvPicPr>
          <p:cNvPr id="1277" name="Google Shape;1277;p159"/>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60"/>
          <p:cNvSpPr txBox="1"/>
          <p:nvPr>
            <p:ph type="ctrTitle"/>
          </p:nvPr>
        </p:nvSpPr>
        <p:spPr>
          <a:xfrm>
            <a:off x="252000" y="698400"/>
            <a:ext cx="8640000" cy="1157696"/>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Clr>
                <a:schemeClr val="dk1"/>
              </a:buClr>
              <a:buSzPts val="3600"/>
              <a:buFont typeface="Arial"/>
              <a:buNone/>
            </a:pPr>
            <a:r>
              <a:rPr lang="en-GB"/>
              <a:t>Hello (unstructured) World!</a:t>
            </a:r>
            <a:endParaRPr/>
          </a:p>
        </p:txBody>
      </p:sp>
      <p:sp>
        <p:nvSpPr>
          <p:cNvPr id="1284" name="Google Shape;1284;p160"/>
          <p:cNvSpPr txBox="1"/>
          <p:nvPr>
            <p:ph idx="1" type="subTitle"/>
          </p:nvPr>
        </p:nvSpPr>
        <p:spPr>
          <a:xfrm>
            <a:off x="252000" y="2129051"/>
            <a:ext cx="8640000" cy="2435575"/>
          </a:xfrm>
          <a:prstGeom prst="rect">
            <a:avLst/>
          </a:prstGeom>
          <a:noFill/>
          <a:ln>
            <a:noFill/>
          </a:ln>
        </p:spPr>
        <p:txBody>
          <a:bodyPr anchorCtr="0" anchor="t" bIns="34275" lIns="68575" spcFirstLastPara="1" rIns="68575" wrap="square" tIns="34275">
            <a:normAutofit/>
          </a:bodyPr>
          <a:lstStyle/>
          <a:p>
            <a:pPr indent="-254000" lvl="0" marL="254000" rtl="0" algn="l">
              <a:lnSpc>
                <a:spcPct val="90000"/>
              </a:lnSpc>
              <a:spcBef>
                <a:spcPts val="0"/>
              </a:spcBef>
              <a:spcAft>
                <a:spcPts val="0"/>
              </a:spcAft>
              <a:buClr>
                <a:schemeClr val="dk1"/>
              </a:buClr>
              <a:buSzPts val="1800"/>
              <a:buFont typeface="Arial"/>
              <a:buChar char="•"/>
            </a:pPr>
            <a:r>
              <a:rPr lang="en-GB"/>
              <a:t>What is unstructured data?</a:t>
            </a:r>
            <a:endParaRPr/>
          </a:p>
          <a:p>
            <a:pPr indent="-139700" lvl="0" marL="254000" rtl="0" algn="l">
              <a:lnSpc>
                <a:spcPct val="90000"/>
              </a:lnSpc>
              <a:spcBef>
                <a:spcPts val="800"/>
              </a:spcBef>
              <a:spcAft>
                <a:spcPts val="0"/>
              </a:spcAft>
              <a:buClr>
                <a:schemeClr val="dk1"/>
              </a:buClr>
              <a:buSzPts val="1800"/>
              <a:buFont typeface="Arial"/>
              <a:buNone/>
            </a:pPr>
            <a:r>
              <a:t/>
            </a:r>
            <a:endParaRPr/>
          </a:p>
          <a:p>
            <a:pPr indent="-254000" lvl="0" marL="254000" rtl="0" algn="l">
              <a:lnSpc>
                <a:spcPct val="90000"/>
              </a:lnSpc>
              <a:spcBef>
                <a:spcPts val="800"/>
              </a:spcBef>
              <a:spcAft>
                <a:spcPts val="0"/>
              </a:spcAft>
              <a:buClr>
                <a:schemeClr val="dk1"/>
              </a:buClr>
              <a:buSzPts val="1800"/>
              <a:buFont typeface="Arial"/>
              <a:buChar char="•"/>
            </a:pPr>
            <a:r>
              <a:rPr lang="en-GB"/>
              <a:t>What’s wrong with standard grids?</a:t>
            </a:r>
            <a:endParaRPr/>
          </a:p>
          <a:p>
            <a:pPr indent="-139700" lvl="0" marL="254000" rtl="0" algn="l">
              <a:lnSpc>
                <a:spcPct val="90000"/>
              </a:lnSpc>
              <a:spcBef>
                <a:spcPts val="800"/>
              </a:spcBef>
              <a:spcAft>
                <a:spcPts val="0"/>
              </a:spcAft>
              <a:buClr>
                <a:schemeClr val="dk1"/>
              </a:buClr>
              <a:buSzPts val="1800"/>
              <a:buFont typeface="Arial"/>
              <a:buNone/>
            </a:pPr>
            <a:r>
              <a:t/>
            </a:r>
            <a:endParaRPr/>
          </a:p>
          <a:p>
            <a:pPr indent="-254000" lvl="0" marL="254000" rtl="0" algn="l">
              <a:lnSpc>
                <a:spcPct val="90000"/>
              </a:lnSpc>
              <a:spcBef>
                <a:spcPts val="800"/>
              </a:spcBef>
              <a:spcAft>
                <a:spcPts val="0"/>
              </a:spcAft>
              <a:buClr>
                <a:schemeClr val="dk1"/>
              </a:buClr>
              <a:buSzPts val="1800"/>
              <a:buFont typeface="Arial"/>
              <a:buChar char="•"/>
            </a:pPr>
            <a:r>
              <a:rPr lang="en-GB"/>
              <a:t>Other approaches</a:t>
            </a:r>
            <a:endParaRPr/>
          </a:p>
          <a:p>
            <a:pPr indent="-254000" lvl="0" marL="254000" rtl="0" algn="l">
              <a:lnSpc>
                <a:spcPct val="90000"/>
              </a:lnSpc>
              <a:spcBef>
                <a:spcPts val="800"/>
              </a:spcBef>
              <a:spcAft>
                <a:spcPts val="0"/>
              </a:spcAft>
              <a:buClr>
                <a:schemeClr val="dk1"/>
              </a:buClr>
              <a:buSzPts val="1800"/>
              <a:buFont typeface="Arial"/>
              <a:buChar char="•"/>
            </a:pPr>
            <a:r>
              <a:rPr lang="en-GB"/>
              <a:t>The future is coming!</a:t>
            </a:r>
            <a:endParaRPr/>
          </a:p>
          <a:p>
            <a:pPr indent="-139700" lvl="0" marL="254000" rtl="0" algn="l">
              <a:lnSpc>
                <a:spcPct val="90000"/>
              </a:lnSpc>
              <a:spcBef>
                <a:spcPts val="800"/>
              </a:spcBef>
              <a:spcAft>
                <a:spcPts val="0"/>
              </a:spcAft>
              <a:buClr>
                <a:schemeClr val="dk1"/>
              </a:buClr>
              <a:buSzPts val="1800"/>
              <a:buFont typeface="Arial"/>
              <a:buNone/>
            </a:pPr>
            <a:r>
              <a:t/>
            </a:r>
            <a:endParaRPr/>
          </a:p>
          <a:p>
            <a:pPr indent="-139700" lvl="0" marL="254000" rtl="0" algn="l">
              <a:lnSpc>
                <a:spcPct val="90000"/>
              </a:lnSpc>
              <a:spcBef>
                <a:spcPts val="800"/>
              </a:spcBef>
              <a:spcAft>
                <a:spcPts val="0"/>
              </a:spcAft>
              <a:buClr>
                <a:schemeClr val="dk1"/>
              </a:buClr>
              <a:buSzPts val="1800"/>
              <a:buFont typeface="Arial"/>
              <a:buNone/>
            </a:pPr>
            <a:r>
              <a:t/>
            </a:r>
            <a:endParaRPr/>
          </a:p>
        </p:txBody>
      </p:sp>
      <p:sp>
        <p:nvSpPr>
          <p:cNvPr id="1285" name="Google Shape;1285;p160"/>
          <p:cNvSpPr txBox="1"/>
          <p:nvPr/>
        </p:nvSpPr>
        <p:spPr>
          <a:xfrm>
            <a:off x="6931742" y="86570"/>
            <a:ext cx="2558846" cy="83099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GB" sz="1200" u="none" cap="none" strike="noStrike">
                <a:solidFill>
                  <a:schemeClr val="dk1"/>
                </a:solidFill>
                <a:latin typeface="Arial"/>
                <a:ea typeface="Arial"/>
                <a:cs typeface="Arial"/>
                <a:sym typeface="Arial"/>
              </a:rPr>
              <a:t>Email us at:</a:t>
            </a:r>
            <a:endParaRPr sz="1100"/>
          </a:p>
          <a:p>
            <a:pPr indent="0" lvl="0" marL="0" marR="0" rtl="0" algn="l">
              <a:spcBef>
                <a:spcPts val="0"/>
              </a:spcBef>
              <a:spcAft>
                <a:spcPts val="0"/>
              </a:spcAft>
              <a:buNone/>
            </a:pPr>
            <a:r>
              <a:rPr lang="en-GB" sz="1200" u="sng">
                <a:solidFill>
                  <a:schemeClr val="dk1"/>
                </a:solidFill>
                <a:latin typeface="Arial"/>
                <a:ea typeface="Arial"/>
                <a:cs typeface="Arial"/>
                <a:sym typeface="Arial"/>
                <a:hlinkClick r:id="rId3">
                  <a:extLst>
                    <a:ext uri="{A12FA001-AC4F-418D-AE19-62706E023703}">
                      <ahyp:hlinkClr val="tx"/>
                    </a:ext>
                  </a:extLst>
                </a:hlinkClick>
              </a:rPr>
              <a:t>elias.sadek@metoffice.gov.uk</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GB" sz="1200" u="sng">
                <a:solidFill>
                  <a:schemeClr val="dk1"/>
                </a:solidFill>
                <a:latin typeface="Arial"/>
                <a:ea typeface="Arial"/>
                <a:cs typeface="Arial"/>
                <a:sym typeface="Arial"/>
                <a:hlinkClick r:id="rId4">
                  <a:extLst>
                    <a:ext uri="{A12FA001-AC4F-418D-AE19-62706E023703}">
                      <ahyp:hlinkClr val="tx"/>
                    </a:ext>
                  </a:extLst>
                </a:hlinkClick>
              </a:rPr>
              <a:t>martin.yeo@metoffice.gov.uk</a:t>
            </a:r>
            <a:endParaRPr sz="12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1286" name="Google Shape;1286;p160"/>
          <p:cNvPicPr preferRelativeResize="0"/>
          <p:nvPr/>
        </p:nvPicPr>
        <p:blipFill rotWithShape="1">
          <a:blip r:embed="rId5">
            <a:alphaModFix/>
          </a:blip>
          <a:srcRect b="0" l="0" r="0" t="0"/>
          <a:stretch/>
        </p:blipFill>
        <p:spPr>
          <a:xfrm>
            <a:off x="5825629" y="1325796"/>
            <a:ext cx="3172589" cy="3305891"/>
          </a:xfrm>
          <a:prstGeom prst="rect">
            <a:avLst/>
          </a:prstGeom>
          <a:noFill/>
          <a:ln>
            <a:noFill/>
          </a:ln>
        </p:spPr>
      </p:pic>
      <p:grpSp>
        <p:nvGrpSpPr>
          <p:cNvPr id="1287" name="Google Shape;1287;p160"/>
          <p:cNvGrpSpPr/>
          <p:nvPr/>
        </p:nvGrpSpPr>
        <p:grpSpPr>
          <a:xfrm>
            <a:off x="6190120" y="1529397"/>
            <a:ext cx="2277966" cy="1370915"/>
            <a:chOff x="1365881" y="2510299"/>
            <a:chExt cx="3037288" cy="1827887"/>
          </a:xfrm>
        </p:grpSpPr>
        <p:pic>
          <p:nvPicPr>
            <p:cNvPr id="1288" name="Google Shape;1288;p160"/>
            <p:cNvPicPr preferRelativeResize="0"/>
            <p:nvPr/>
          </p:nvPicPr>
          <p:blipFill rotWithShape="1">
            <a:blip r:embed="rId6">
              <a:alphaModFix/>
            </a:blip>
            <a:srcRect b="0" l="0" r="0" t="0"/>
            <a:stretch/>
          </p:blipFill>
          <p:spPr>
            <a:xfrm>
              <a:off x="1432465" y="3339551"/>
              <a:ext cx="1032697" cy="998635"/>
            </a:xfrm>
            <a:prstGeom prst="rect">
              <a:avLst/>
            </a:prstGeom>
            <a:noFill/>
            <a:ln>
              <a:noFill/>
            </a:ln>
          </p:spPr>
        </p:pic>
        <p:pic>
          <p:nvPicPr>
            <p:cNvPr id="1289" name="Google Shape;1289;p160"/>
            <p:cNvPicPr preferRelativeResize="0"/>
            <p:nvPr/>
          </p:nvPicPr>
          <p:blipFill rotWithShape="1">
            <a:blip r:embed="rId7">
              <a:alphaModFix/>
            </a:blip>
            <a:srcRect b="0" l="0" r="0" t="0"/>
            <a:stretch/>
          </p:blipFill>
          <p:spPr>
            <a:xfrm>
              <a:off x="2563998" y="2510299"/>
              <a:ext cx="1839171" cy="1827887"/>
            </a:xfrm>
            <a:prstGeom prst="rect">
              <a:avLst/>
            </a:prstGeom>
            <a:noFill/>
            <a:ln>
              <a:noFill/>
            </a:ln>
          </p:spPr>
        </p:pic>
        <p:sp>
          <p:nvSpPr>
            <p:cNvPr id="1290" name="Google Shape;1290;p160"/>
            <p:cNvSpPr txBox="1"/>
            <p:nvPr/>
          </p:nvSpPr>
          <p:spPr>
            <a:xfrm>
              <a:off x="1365881" y="2956163"/>
              <a:ext cx="1096519" cy="307777"/>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0" lang="en-GB" sz="1100" u="sng">
                  <a:solidFill>
                    <a:schemeClr val="dk1"/>
                  </a:solidFill>
                  <a:latin typeface="Arial"/>
                  <a:ea typeface="Arial"/>
                  <a:cs typeface="Arial"/>
                  <a:sym typeface="Arial"/>
                </a:rPr>
                <a:t>‘true’ lon-lat</a:t>
              </a:r>
              <a:endParaRPr b="0" sz="1100" u="sng">
                <a:solidFill>
                  <a:schemeClr val="dk1"/>
                </a:solidFill>
                <a:latin typeface="Arial"/>
                <a:ea typeface="Arial"/>
                <a:cs typeface="Arial"/>
                <a:sym typeface="Arial"/>
              </a:endParaRPr>
            </a:p>
          </p:txBody>
        </p:sp>
      </p:grpSp>
      <p:grpSp>
        <p:nvGrpSpPr>
          <p:cNvPr id="1291" name="Google Shape;1291;p160"/>
          <p:cNvGrpSpPr/>
          <p:nvPr/>
        </p:nvGrpSpPr>
        <p:grpSpPr>
          <a:xfrm>
            <a:off x="6240058" y="2978741"/>
            <a:ext cx="2651942" cy="1370915"/>
            <a:chOff x="867091" y="4632516"/>
            <a:chExt cx="3535923" cy="1827887"/>
          </a:xfrm>
        </p:grpSpPr>
        <p:pic>
          <p:nvPicPr>
            <p:cNvPr id="1292" name="Google Shape;1292;p160"/>
            <p:cNvPicPr preferRelativeResize="0"/>
            <p:nvPr/>
          </p:nvPicPr>
          <p:blipFill rotWithShape="1">
            <a:blip r:embed="rId8">
              <a:alphaModFix/>
            </a:blip>
            <a:srcRect b="0" l="0" r="0" t="0"/>
            <a:stretch/>
          </p:blipFill>
          <p:spPr>
            <a:xfrm>
              <a:off x="1432465" y="5461768"/>
              <a:ext cx="997113" cy="998635"/>
            </a:xfrm>
            <a:prstGeom prst="rect">
              <a:avLst/>
            </a:prstGeom>
            <a:noFill/>
            <a:ln>
              <a:noFill/>
            </a:ln>
          </p:spPr>
        </p:pic>
        <p:pic>
          <p:nvPicPr>
            <p:cNvPr id="1293" name="Google Shape;1293;p160"/>
            <p:cNvPicPr preferRelativeResize="0"/>
            <p:nvPr/>
          </p:nvPicPr>
          <p:blipFill rotWithShape="1">
            <a:blip r:embed="rId9">
              <a:alphaModFix/>
            </a:blip>
            <a:srcRect b="0" l="0" r="0" t="0"/>
            <a:stretch/>
          </p:blipFill>
          <p:spPr>
            <a:xfrm>
              <a:off x="2563998" y="4632516"/>
              <a:ext cx="1839016" cy="1827887"/>
            </a:xfrm>
            <a:prstGeom prst="rect">
              <a:avLst/>
            </a:prstGeom>
            <a:noFill/>
            <a:ln>
              <a:noFill/>
            </a:ln>
          </p:spPr>
        </p:pic>
        <p:sp>
          <p:nvSpPr>
            <p:cNvPr id="1294" name="Google Shape;1294;p160"/>
            <p:cNvSpPr txBox="1"/>
            <p:nvPr/>
          </p:nvSpPr>
          <p:spPr>
            <a:xfrm>
              <a:off x="867091" y="5043080"/>
              <a:ext cx="1595309" cy="307777"/>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b="0" lang="en-GB" sz="1100" u="sng">
                  <a:solidFill>
                    <a:schemeClr val="dk1"/>
                  </a:solidFill>
                  <a:latin typeface="Arial"/>
                  <a:ea typeface="Arial"/>
                  <a:cs typeface="Arial"/>
                  <a:sym typeface="Arial"/>
                </a:rPr>
                <a:t>rotated pole (0, 0)</a:t>
              </a:r>
              <a:endParaRPr sz="1100"/>
            </a:p>
          </p:txBody>
        </p:sp>
      </p:grpSp>
      <p:pic>
        <p:nvPicPr>
          <p:cNvPr id="1295" name="Google Shape;1295;p160"/>
          <p:cNvPicPr preferRelativeResize="0"/>
          <p:nvPr/>
        </p:nvPicPr>
        <p:blipFill rotWithShape="1">
          <a:blip r:embed="rId10">
            <a:alphaModFix/>
          </a:blip>
          <a:srcRect b="0" l="0" r="0" t="0"/>
          <a:stretch/>
        </p:blipFill>
        <p:spPr>
          <a:xfrm>
            <a:off x="5997662" y="2449300"/>
            <a:ext cx="1448895" cy="1437918"/>
          </a:xfrm>
          <a:prstGeom prst="rect">
            <a:avLst/>
          </a:prstGeom>
          <a:noFill/>
          <a:ln>
            <a:noFill/>
          </a:ln>
        </p:spPr>
      </p:pic>
      <p:pic>
        <p:nvPicPr>
          <p:cNvPr id="1296" name="Google Shape;1296;p160"/>
          <p:cNvPicPr preferRelativeResize="0"/>
          <p:nvPr/>
        </p:nvPicPr>
        <p:blipFill rotWithShape="1">
          <a:blip r:embed="rId11">
            <a:alphaModFix/>
          </a:blip>
          <a:srcRect b="0" l="0" r="0" t="0"/>
          <a:stretch/>
        </p:blipFill>
        <p:spPr>
          <a:xfrm>
            <a:off x="7512738" y="2449300"/>
            <a:ext cx="1461883" cy="1437918"/>
          </a:xfrm>
          <a:prstGeom prst="rect">
            <a:avLst/>
          </a:prstGeom>
          <a:noFill/>
          <a:ln>
            <a:noFill/>
          </a:ln>
        </p:spPr>
      </p:pic>
      <p:sp>
        <p:nvSpPr>
          <p:cNvPr id="1297" name="Google Shape;1297;p160"/>
          <p:cNvSpPr txBox="1"/>
          <p:nvPr/>
        </p:nvSpPr>
        <p:spPr>
          <a:xfrm>
            <a:off x="6280162" y="2211853"/>
            <a:ext cx="883896" cy="230833"/>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0" lang="en-GB" sz="1100" u="sng">
                <a:solidFill>
                  <a:schemeClr val="dk1"/>
                </a:solidFill>
                <a:latin typeface="Arial"/>
                <a:ea typeface="Arial"/>
                <a:cs typeface="Arial"/>
                <a:sym typeface="Arial"/>
              </a:rPr>
              <a:t>cube-sphere</a:t>
            </a:r>
            <a:endParaRPr sz="1100"/>
          </a:p>
        </p:txBody>
      </p:sp>
      <p:sp>
        <p:nvSpPr>
          <p:cNvPr id="1298" name="Google Shape;1298;p160"/>
          <p:cNvSpPr txBox="1"/>
          <p:nvPr/>
        </p:nvSpPr>
        <p:spPr>
          <a:xfrm>
            <a:off x="7839001" y="2211854"/>
            <a:ext cx="809357" cy="230833"/>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0" lang="en-GB" sz="1100" u="sng">
                <a:solidFill>
                  <a:schemeClr val="dk1"/>
                </a:solidFill>
                <a:latin typeface="Arial"/>
                <a:ea typeface="Arial"/>
                <a:cs typeface="Arial"/>
                <a:sym typeface="Arial"/>
              </a:rPr>
              <a:t>hex-sphere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0" st="0"/>
                                            </p:txEl>
                                          </p:spTgt>
                                        </p:tgtEl>
                                        <p:attrNameLst>
                                          <p:attrName>style.visibility</p:attrName>
                                        </p:attrNameLst>
                                      </p:cBhvr>
                                      <p:to>
                                        <p:strVal val="visible"/>
                                      </p:to>
                                    </p:set>
                                    <p:animEffect filter="fade" transition="in">
                                      <p:cBhvr>
                                        <p:cTn dur="500"/>
                                        <p:tgtEl>
                                          <p:spTgt spid="12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1" st="1"/>
                                            </p:txEl>
                                          </p:spTgt>
                                        </p:tgtEl>
                                        <p:attrNameLst>
                                          <p:attrName>style.visibility</p:attrName>
                                        </p:attrNameLst>
                                      </p:cBhvr>
                                      <p:to>
                                        <p:strVal val="visible"/>
                                      </p:to>
                                    </p:set>
                                    <p:animEffect filter="fade" transition="in">
                                      <p:cBhvr>
                                        <p:cTn dur="500"/>
                                        <p:tgtEl>
                                          <p:spTgt spid="128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2" st="2"/>
                                            </p:txEl>
                                          </p:spTgt>
                                        </p:tgtEl>
                                        <p:attrNameLst>
                                          <p:attrName>style.visibility</p:attrName>
                                        </p:attrNameLst>
                                      </p:cBhvr>
                                      <p:to>
                                        <p:strVal val="visible"/>
                                      </p:to>
                                    </p:set>
                                    <p:animEffect filter="fade" transition="in">
                                      <p:cBhvr>
                                        <p:cTn dur="500"/>
                                        <p:tgtEl>
                                          <p:spTgt spid="128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3" st="3"/>
                                            </p:txEl>
                                          </p:spTgt>
                                        </p:tgtEl>
                                        <p:attrNameLst>
                                          <p:attrName>style.visibility</p:attrName>
                                        </p:attrNameLst>
                                      </p:cBhvr>
                                      <p:to>
                                        <p:strVal val="visible"/>
                                      </p:to>
                                    </p:set>
                                    <p:animEffect filter="fade" transition="in">
                                      <p:cBhvr>
                                        <p:cTn dur="500"/>
                                        <p:tgtEl>
                                          <p:spTgt spid="128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4" st="4"/>
                                            </p:txEl>
                                          </p:spTgt>
                                        </p:tgtEl>
                                        <p:attrNameLst>
                                          <p:attrName>style.visibility</p:attrName>
                                        </p:attrNameLst>
                                      </p:cBhvr>
                                      <p:to>
                                        <p:strVal val="visible"/>
                                      </p:to>
                                    </p:set>
                                    <p:animEffect filter="fade" transition="in">
                                      <p:cBhvr>
                                        <p:cTn dur="500"/>
                                        <p:tgtEl>
                                          <p:spTgt spid="128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5" st="5"/>
                                            </p:txEl>
                                          </p:spTgt>
                                        </p:tgtEl>
                                        <p:attrNameLst>
                                          <p:attrName>style.visibility</p:attrName>
                                        </p:attrNameLst>
                                      </p:cBhvr>
                                      <p:to>
                                        <p:strVal val="visible"/>
                                      </p:to>
                                    </p:set>
                                    <p:animEffect filter="fade" transition="in">
                                      <p:cBhvr>
                                        <p:cTn dur="500"/>
                                        <p:tgtEl>
                                          <p:spTgt spid="128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6" st="6"/>
                                            </p:txEl>
                                          </p:spTgt>
                                        </p:tgtEl>
                                        <p:attrNameLst>
                                          <p:attrName>style.visibility</p:attrName>
                                        </p:attrNameLst>
                                      </p:cBhvr>
                                      <p:to>
                                        <p:strVal val="visible"/>
                                      </p:to>
                                    </p:set>
                                    <p:animEffect filter="fade" transition="in">
                                      <p:cBhvr>
                                        <p:cTn dur="500"/>
                                        <p:tgtEl>
                                          <p:spTgt spid="128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4">
                                            <p:txEl>
                                              <p:pRg end="7" st="7"/>
                                            </p:txEl>
                                          </p:spTgt>
                                        </p:tgtEl>
                                        <p:attrNameLst>
                                          <p:attrName>style.visibility</p:attrName>
                                        </p:attrNameLst>
                                      </p:cBhvr>
                                      <p:to>
                                        <p:strVal val="visible"/>
                                      </p:to>
                                    </p:set>
                                    <p:animEffect filter="fade" transition="in">
                                      <p:cBhvr>
                                        <p:cTn dur="500"/>
                                        <p:tgtEl>
                                          <p:spTgt spid="1284">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1286"/>
                                        </p:tgtEl>
                                        <p:attrNameLst>
                                          <p:attrName>style.visibility</p:attrName>
                                        </p:attrNameLst>
                                      </p:cBhvr>
                                      <p:to>
                                        <p:strVal val="visible"/>
                                      </p:to>
                                    </p:set>
                                    <p:animEffect filter="fade" transition="in">
                                      <p:cBhvr>
                                        <p:cTn dur="500"/>
                                        <p:tgtEl>
                                          <p:spTgt spid="1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286"/>
                                        </p:tgtEl>
                                      </p:cBhvr>
                                    </p:animEffect>
                                    <p:set>
                                      <p:cBhvr>
                                        <p:cTn dur="1" fill="hold">
                                          <p:stCondLst>
                                            <p:cond delay="500"/>
                                          </p:stCondLst>
                                        </p:cTn>
                                        <p:tgtEl>
                                          <p:spTgt spid="128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287"/>
                                        </p:tgtEl>
                                        <p:attrNameLst>
                                          <p:attrName>style.visibility</p:attrName>
                                        </p:attrNameLst>
                                      </p:cBhvr>
                                      <p:to>
                                        <p:strVal val="visible"/>
                                      </p:to>
                                    </p:set>
                                    <p:animEffect filter="fade" transition="in">
                                      <p:cBhvr>
                                        <p:cTn dur="500"/>
                                        <p:tgtEl>
                                          <p:spTgt spid="1287"/>
                                        </p:tgtEl>
                                      </p:cBhvr>
                                    </p:animEffect>
                                  </p:childTnLst>
                                </p:cTn>
                              </p:par>
                              <p:par>
                                <p:cTn fill="hold" nodeType="withEffect" presetClass="entr" presetID="10" presetSubtype="0">
                                  <p:stCondLst>
                                    <p:cond delay="0"/>
                                  </p:stCondLst>
                                  <p:childTnLst>
                                    <p:set>
                                      <p:cBhvr>
                                        <p:cTn dur="1" fill="hold">
                                          <p:stCondLst>
                                            <p:cond delay="0"/>
                                          </p:stCondLst>
                                        </p:cTn>
                                        <p:tgtEl>
                                          <p:spTgt spid="1291"/>
                                        </p:tgtEl>
                                        <p:attrNameLst>
                                          <p:attrName>style.visibility</p:attrName>
                                        </p:attrNameLst>
                                      </p:cBhvr>
                                      <p:to>
                                        <p:strVal val="visible"/>
                                      </p:to>
                                    </p:set>
                                    <p:animEffect filter="fade" transition="in">
                                      <p:cBhvr>
                                        <p:cTn dur="500"/>
                                        <p:tgtEl>
                                          <p:spTgt spid="1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5"/>
                                        </p:tgtEl>
                                        <p:attrNameLst>
                                          <p:attrName>style.visibility</p:attrName>
                                        </p:attrNameLst>
                                      </p:cBhvr>
                                      <p:to>
                                        <p:strVal val="visible"/>
                                      </p:to>
                                    </p:set>
                                    <p:animEffect filter="fade" transition="in">
                                      <p:cBhvr>
                                        <p:cTn dur="500"/>
                                        <p:tgtEl>
                                          <p:spTgt spid="1295"/>
                                        </p:tgtEl>
                                      </p:cBhvr>
                                    </p:animEffect>
                                  </p:childTnLst>
                                </p:cTn>
                              </p:par>
                              <p:par>
                                <p:cTn fill="hold" nodeType="withEffect" presetClass="entr" presetID="10" presetSubtype="0">
                                  <p:stCondLst>
                                    <p:cond delay="0"/>
                                  </p:stCondLst>
                                  <p:childTnLst>
                                    <p:set>
                                      <p:cBhvr>
                                        <p:cTn dur="1" fill="hold">
                                          <p:stCondLst>
                                            <p:cond delay="0"/>
                                          </p:stCondLst>
                                        </p:cTn>
                                        <p:tgtEl>
                                          <p:spTgt spid="1296"/>
                                        </p:tgtEl>
                                        <p:attrNameLst>
                                          <p:attrName>style.visibility</p:attrName>
                                        </p:attrNameLst>
                                      </p:cBhvr>
                                      <p:to>
                                        <p:strVal val="visible"/>
                                      </p:to>
                                    </p:set>
                                    <p:animEffect filter="fade" transition="in">
                                      <p:cBhvr>
                                        <p:cTn dur="500"/>
                                        <p:tgtEl>
                                          <p:spTgt spid="1296"/>
                                        </p:tgtEl>
                                      </p:cBhvr>
                                    </p:animEffect>
                                  </p:childTnLst>
                                </p:cTn>
                              </p:par>
                              <p:par>
                                <p:cTn fill="hold" nodeType="withEffect" presetClass="entr" presetID="10" presetSubtype="0">
                                  <p:stCondLst>
                                    <p:cond delay="0"/>
                                  </p:stCondLst>
                                  <p:childTnLst>
                                    <p:set>
                                      <p:cBhvr>
                                        <p:cTn dur="1" fill="hold">
                                          <p:stCondLst>
                                            <p:cond delay="0"/>
                                          </p:stCondLst>
                                        </p:cTn>
                                        <p:tgtEl>
                                          <p:spTgt spid="1297"/>
                                        </p:tgtEl>
                                        <p:attrNameLst>
                                          <p:attrName>style.visibility</p:attrName>
                                        </p:attrNameLst>
                                      </p:cBhvr>
                                      <p:to>
                                        <p:strVal val="visible"/>
                                      </p:to>
                                    </p:set>
                                    <p:animEffect filter="fade" transition="in">
                                      <p:cBhvr>
                                        <p:cTn dur="500"/>
                                        <p:tgtEl>
                                          <p:spTgt spid="1297"/>
                                        </p:tgtEl>
                                      </p:cBhvr>
                                    </p:animEffect>
                                  </p:childTnLst>
                                </p:cTn>
                              </p:par>
                              <p:par>
                                <p:cTn fill="hold" nodeType="withEffect" presetClass="entr" presetID="10" presetSubtype="0">
                                  <p:stCondLst>
                                    <p:cond delay="0"/>
                                  </p:stCondLst>
                                  <p:childTnLst>
                                    <p:set>
                                      <p:cBhvr>
                                        <p:cTn dur="1" fill="hold">
                                          <p:stCondLst>
                                            <p:cond delay="0"/>
                                          </p:stCondLst>
                                        </p:cTn>
                                        <p:tgtEl>
                                          <p:spTgt spid="1298"/>
                                        </p:tgtEl>
                                        <p:attrNameLst>
                                          <p:attrName>style.visibility</p:attrName>
                                        </p:attrNameLst>
                                      </p:cBhvr>
                                      <p:to>
                                        <p:strVal val="visible"/>
                                      </p:to>
                                    </p:set>
                                    <p:animEffect filter="fade" transition="in">
                                      <p:cBhvr>
                                        <p:cTn dur="500"/>
                                        <p:tgtEl>
                                          <p:spTgt spid="1298"/>
                                        </p:tgtEl>
                                      </p:cBhvr>
                                    </p:animEffect>
                                  </p:childTnLst>
                                </p:cTn>
                              </p:par>
                              <p:par>
                                <p:cTn fill="hold" nodeType="withEffect" presetClass="exit" presetID="10" presetSubtype="0">
                                  <p:stCondLst>
                                    <p:cond delay="0"/>
                                  </p:stCondLst>
                                  <p:childTnLst>
                                    <p:animEffect filter="fade" transition="out">
                                      <p:cBhvr>
                                        <p:cTn dur="500"/>
                                        <p:tgtEl>
                                          <p:spTgt spid="1287"/>
                                        </p:tgtEl>
                                      </p:cBhvr>
                                    </p:animEffect>
                                    <p:set>
                                      <p:cBhvr>
                                        <p:cTn dur="1" fill="hold">
                                          <p:stCondLst>
                                            <p:cond delay="500"/>
                                          </p:stCondLst>
                                        </p:cTn>
                                        <p:tgtEl>
                                          <p:spTgt spid="128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1291"/>
                                        </p:tgtEl>
                                      </p:cBhvr>
                                    </p:animEffect>
                                    <p:set>
                                      <p:cBhvr>
                                        <p:cTn dur="1" fill="hold">
                                          <p:stCondLst>
                                            <p:cond delay="500"/>
                                          </p:stCondLst>
                                        </p:cTn>
                                        <p:tgtEl>
                                          <p:spTgt spid="129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grpSp>
        <p:nvGrpSpPr>
          <p:cNvPr id="1304" name="Google Shape;1304;p161"/>
          <p:cNvGrpSpPr/>
          <p:nvPr/>
        </p:nvGrpSpPr>
        <p:grpSpPr>
          <a:xfrm>
            <a:off x="6737991" y="594852"/>
            <a:ext cx="1904542" cy="3714449"/>
            <a:chOff x="12358026" y="614100"/>
            <a:chExt cx="2539390" cy="4952598"/>
          </a:xfrm>
        </p:grpSpPr>
        <p:grpSp>
          <p:nvGrpSpPr>
            <p:cNvPr id="1305" name="Google Shape;1305;p161"/>
            <p:cNvGrpSpPr/>
            <p:nvPr/>
          </p:nvGrpSpPr>
          <p:grpSpPr>
            <a:xfrm rot="5400000">
              <a:off x="11447777" y="2117060"/>
              <a:ext cx="4952598" cy="1946679"/>
              <a:chOff x="-381001" y="3265714"/>
              <a:chExt cx="14148000" cy="1807028"/>
            </a:xfrm>
          </p:grpSpPr>
          <p:sp>
            <p:nvSpPr>
              <p:cNvPr id="1306" name="Google Shape;1306;p161"/>
              <p:cNvSpPr/>
              <p:nvPr/>
            </p:nvSpPr>
            <p:spPr>
              <a:xfrm>
                <a:off x="-381001" y="3265714"/>
                <a:ext cx="14148000" cy="1099457"/>
              </a:xfrm>
              <a:prstGeom prst="rect">
                <a:avLst/>
              </a:prstGeom>
              <a:solidFill>
                <a:schemeClr val="accent1"/>
              </a:solidFill>
              <a:ln cap="flat" cmpd="sng" w="12700">
                <a:solidFill>
                  <a:srgbClr val="214E4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7" name="Google Shape;1307;p161"/>
              <p:cNvSpPr/>
              <p:nvPr/>
            </p:nvSpPr>
            <p:spPr>
              <a:xfrm>
                <a:off x="-363167" y="3619497"/>
                <a:ext cx="1764000" cy="1099457"/>
              </a:xfrm>
              <a:prstGeom prst="rect">
                <a:avLst/>
              </a:prstGeom>
              <a:solidFill>
                <a:schemeClr val="accent2"/>
              </a:solidFill>
              <a:ln cap="flat" cmpd="sng" w="12700">
                <a:solidFill>
                  <a:srgbClr val="003347"/>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8" name="Google Shape;1308;p161"/>
              <p:cNvSpPr/>
              <p:nvPr/>
            </p:nvSpPr>
            <p:spPr>
              <a:xfrm>
                <a:off x="-331053" y="3973283"/>
                <a:ext cx="3599" cy="1099457"/>
              </a:xfrm>
              <a:prstGeom prst="rect">
                <a:avLst/>
              </a:prstGeom>
              <a:solidFill>
                <a:schemeClr val="accent3"/>
              </a:solidFill>
              <a:ln cap="flat" cmpd="sng" w="12700">
                <a:solidFill>
                  <a:srgbClr val="60302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09" name="Google Shape;1309;p161"/>
              <p:cNvSpPr txBox="1"/>
              <p:nvPr/>
            </p:nvSpPr>
            <p:spPr>
              <a:xfrm rot="-5400000">
                <a:off x="454620" y="3445752"/>
                <a:ext cx="837363" cy="1055064"/>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data</a:t>
                </a:r>
                <a:endParaRPr sz="1100"/>
              </a:p>
            </p:txBody>
          </p:sp>
          <p:sp>
            <p:nvSpPr>
              <p:cNvPr id="1310" name="Google Shape;1310;p161"/>
              <p:cNvSpPr txBox="1"/>
              <p:nvPr/>
            </p:nvSpPr>
            <p:spPr>
              <a:xfrm rot="-5400000">
                <a:off x="11611319" y="1992435"/>
                <a:ext cx="882401" cy="3428959"/>
              </a:xfrm>
              <a:prstGeom prst="rect">
                <a:avLst/>
              </a:prstGeom>
              <a:noFill/>
              <a:ln>
                <a:noFill/>
              </a:ln>
            </p:spPr>
            <p:txBody>
              <a:bodyPr anchorCtr="0" anchor="t" bIns="34275" lIns="68575" spcFirstLastPara="1" rIns="68575" wrap="square" tIns="34275">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mesh nodes+edges+faces</a:t>
                </a:r>
                <a:endParaRPr sz="1400">
                  <a:solidFill>
                    <a:schemeClr val="dk1"/>
                  </a:solidFill>
                  <a:latin typeface="Arial"/>
                  <a:ea typeface="Arial"/>
                  <a:cs typeface="Arial"/>
                  <a:sym typeface="Arial"/>
                </a:endParaRPr>
              </a:p>
            </p:txBody>
          </p:sp>
          <p:cxnSp>
            <p:nvCxnSpPr>
              <p:cNvPr id="1311" name="Google Shape;1311;p161"/>
              <p:cNvCxnSpPr>
                <a:stCxn id="1312" idx="0"/>
                <a:endCxn id="1308" idx="2"/>
              </p:cNvCxnSpPr>
              <p:nvPr/>
            </p:nvCxnSpPr>
            <p:spPr>
              <a:xfrm>
                <a:off x="1537813" y="3205542"/>
                <a:ext cx="0" cy="3734400"/>
              </a:xfrm>
              <a:prstGeom prst="straightConnector1">
                <a:avLst/>
              </a:prstGeom>
              <a:noFill/>
              <a:ln cap="flat" cmpd="sng" w="38100">
                <a:solidFill>
                  <a:schemeClr val="accent1"/>
                </a:solidFill>
                <a:prstDash val="solid"/>
                <a:miter lim="8000"/>
                <a:headEnd len="sm" w="sm" type="none"/>
                <a:tailEnd len="med" w="med" type="triangle"/>
              </a:ln>
            </p:spPr>
          </p:cxnSp>
        </p:grpSp>
        <p:sp>
          <p:nvSpPr>
            <p:cNvPr id="1312" name="Google Shape;1312;p161"/>
            <p:cNvSpPr txBox="1"/>
            <p:nvPr/>
          </p:nvSpPr>
          <p:spPr>
            <a:xfrm>
              <a:off x="12358026" y="1939419"/>
              <a:ext cx="1185420" cy="646331"/>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1400">
                  <a:solidFill>
                    <a:schemeClr val="dk1"/>
                  </a:solidFill>
                  <a:latin typeface="Arial"/>
                  <a:ea typeface="Arial"/>
                  <a:cs typeface="Arial"/>
                  <a:sym typeface="Arial"/>
                </a:rPr>
                <a:t>grid lats+lons</a:t>
              </a:r>
              <a:endParaRPr sz="1400">
                <a:solidFill>
                  <a:schemeClr val="dk1"/>
                </a:solidFill>
                <a:latin typeface="Arial"/>
                <a:ea typeface="Arial"/>
                <a:cs typeface="Arial"/>
                <a:sym typeface="Arial"/>
              </a:endParaRPr>
            </a:p>
          </p:txBody>
        </p:sp>
      </p:grpSp>
      <p:sp>
        <p:nvSpPr>
          <p:cNvPr id="1313" name="Google Shape;1313;p161"/>
          <p:cNvSpPr txBox="1"/>
          <p:nvPr>
            <p:ph idx="1" type="body"/>
          </p:nvPr>
        </p:nvSpPr>
        <p:spPr>
          <a:xfrm>
            <a:off x="252000" y="1548000"/>
            <a:ext cx="4830139" cy="3060000"/>
          </a:xfrm>
          <a:prstGeom prst="rect">
            <a:avLst/>
          </a:prstGeom>
          <a:noFill/>
          <a:ln>
            <a:noFill/>
          </a:ln>
        </p:spPr>
        <p:txBody>
          <a:bodyPr anchorCtr="0" anchor="t" bIns="34275" lIns="68575" spcFirstLastPara="1" rIns="68575" wrap="square" tIns="34275">
            <a:normAutofit/>
          </a:bodyPr>
          <a:lstStyle/>
          <a:p>
            <a:pPr indent="-165100" lvl="0" marL="165100" rtl="0" algn="l">
              <a:lnSpc>
                <a:spcPct val="90000"/>
              </a:lnSpc>
              <a:spcBef>
                <a:spcPts val="0"/>
              </a:spcBef>
              <a:spcAft>
                <a:spcPts val="0"/>
              </a:spcAft>
              <a:buClr>
                <a:schemeClr val="dk1"/>
              </a:buClr>
              <a:buSzPts val="2000"/>
              <a:buChar char="•"/>
            </a:pPr>
            <a:r>
              <a:rPr lang="en-GB"/>
              <a:t>Size of meshes</a:t>
            </a:r>
            <a:endParaRPr/>
          </a:p>
          <a:p>
            <a:pPr indent="-38100" lvl="0" marL="165100" rtl="0" algn="l">
              <a:lnSpc>
                <a:spcPct val="90000"/>
              </a:lnSpc>
              <a:spcBef>
                <a:spcPts val="800"/>
              </a:spcBef>
              <a:spcAft>
                <a:spcPts val="0"/>
              </a:spcAft>
              <a:buClr>
                <a:schemeClr val="dk1"/>
              </a:buClr>
              <a:buSzPts val="2000"/>
              <a:buNone/>
            </a:pPr>
            <a:r>
              <a:t/>
            </a:r>
            <a:endParaRPr/>
          </a:p>
          <a:p>
            <a:pPr indent="-165100" lvl="0" marL="165100" rtl="0" algn="l">
              <a:lnSpc>
                <a:spcPct val="90000"/>
              </a:lnSpc>
              <a:spcBef>
                <a:spcPts val="800"/>
              </a:spcBef>
              <a:spcAft>
                <a:spcPts val="0"/>
              </a:spcAft>
              <a:buClr>
                <a:schemeClr val="dk1"/>
              </a:buClr>
              <a:buSzPts val="2000"/>
              <a:buChar char="•"/>
            </a:pPr>
            <a:r>
              <a:rPr lang="en-GB"/>
              <a:t>Regions aren’t reality</a:t>
            </a:r>
            <a:endParaRPr/>
          </a:p>
          <a:p>
            <a:pPr indent="-38100" lvl="0" marL="165100" rtl="0" algn="l">
              <a:lnSpc>
                <a:spcPct val="90000"/>
              </a:lnSpc>
              <a:spcBef>
                <a:spcPts val="800"/>
              </a:spcBef>
              <a:spcAft>
                <a:spcPts val="0"/>
              </a:spcAft>
              <a:buClr>
                <a:schemeClr val="dk1"/>
              </a:buClr>
              <a:buSzPts val="2000"/>
              <a:buNone/>
            </a:pPr>
            <a:r>
              <a:t/>
            </a:r>
            <a:endParaRPr/>
          </a:p>
          <a:p>
            <a:pPr indent="-165100" lvl="0" marL="165100" rtl="0" algn="l">
              <a:lnSpc>
                <a:spcPct val="90000"/>
              </a:lnSpc>
              <a:spcBef>
                <a:spcPts val="800"/>
              </a:spcBef>
              <a:spcAft>
                <a:spcPts val="0"/>
              </a:spcAft>
              <a:buClr>
                <a:schemeClr val="dk1"/>
              </a:buClr>
              <a:buSzPts val="2000"/>
              <a:buChar char="•"/>
            </a:pPr>
            <a:r>
              <a:rPr lang="en-GB"/>
              <a:t>Need new tools and techniques:</a:t>
            </a:r>
            <a:endParaRPr/>
          </a:p>
          <a:p>
            <a:pPr indent="-165100" lvl="1" marL="508000" rtl="0" algn="l">
              <a:lnSpc>
                <a:spcPct val="90000"/>
              </a:lnSpc>
              <a:spcBef>
                <a:spcPts val="400"/>
              </a:spcBef>
              <a:spcAft>
                <a:spcPts val="0"/>
              </a:spcAft>
              <a:buClr>
                <a:schemeClr val="dk1"/>
              </a:buClr>
              <a:buSzPts val="1600"/>
              <a:buChar char="•"/>
            </a:pPr>
            <a:r>
              <a:rPr lang="en-GB"/>
              <a:t>Iris</a:t>
            </a:r>
            <a:endParaRPr/>
          </a:p>
          <a:p>
            <a:pPr indent="-165100" lvl="1" marL="508000" rtl="0" algn="l">
              <a:lnSpc>
                <a:spcPct val="90000"/>
              </a:lnSpc>
              <a:spcBef>
                <a:spcPts val="400"/>
              </a:spcBef>
              <a:spcAft>
                <a:spcPts val="0"/>
              </a:spcAft>
              <a:buClr>
                <a:schemeClr val="dk1"/>
              </a:buClr>
              <a:buSzPts val="1600"/>
              <a:buChar char="•"/>
            </a:pPr>
            <a:r>
              <a:rPr lang="en-GB"/>
              <a:t>Iris-esmf-regrid</a:t>
            </a:r>
            <a:endParaRPr/>
          </a:p>
          <a:p>
            <a:pPr indent="-165100" lvl="1" marL="508000" rtl="0" algn="l">
              <a:lnSpc>
                <a:spcPct val="90000"/>
              </a:lnSpc>
              <a:spcBef>
                <a:spcPts val="400"/>
              </a:spcBef>
              <a:spcAft>
                <a:spcPts val="0"/>
              </a:spcAft>
              <a:buClr>
                <a:schemeClr val="dk1"/>
              </a:buClr>
              <a:buSzPts val="1600"/>
              <a:buChar char="•"/>
            </a:pPr>
            <a:r>
              <a:rPr lang="en-GB"/>
              <a:t>geovista</a:t>
            </a:r>
            <a:endParaRPr/>
          </a:p>
        </p:txBody>
      </p:sp>
      <p:sp>
        <p:nvSpPr>
          <p:cNvPr id="1314" name="Google Shape;1314;p161"/>
          <p:cNvSpPr txBox="1"/>
          <p:nvPr>
            <p:ph type="title"/>
          </p:nvPr>
        </p:nvSpPr>
        <p:spPr>
          <a:xfrm>
            <a:off x="252000" y="699740"/>
            <a:ext cx="5335465" cy="5760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Clr>
                <a:schemeClr val="dk1"/>
              </a:buClr>
              <a:buSzPts val="3200"/>
              <a:buFont typeface="Arial"/>
              <a:buNone/>
            </a:pPr>
            <a:r>
              <a:rPr lang="en-GB"/>
              <a:t>What might change for you?</a:t>
            </a:r>
            <a:endParaRPr/>
          </a:p>
        </p:txBody>
      </p:sp>
      <p:sp>
        <p:nvSpPr>
          <p:cNvPr id="1315" name="Google Shape;1315;p161"/>
          <p:cNvSpPr txBox="1"/>
          <p:nvPr/>
        </p:nvSpPr>
        <p:spPr>
          <a:xfrm>
            <a:off x="169606" y="4807974"/>
            <a:ext cx="4011561"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Try googling “scitools iris meshes”</a:t>
            </a:r>
            <a:endParaRPr sz="1100"/>
          </a:p>
        </p:txBody>
      </p:sp>
      <p:pic>
        <p:nvPicPr>
          <p:cNvPr id="1316" name="Google Shape;1316;p161"/>
          <p:cNvPicPr preferRelativeResize="0"/>
          <p:nvPr/>
        </p:nvPicPr>
        <p:blipFill rotWithShape="1">
          <a:blip r:embed="rId3">
            <a:alphaModFix/>
          </a:blip>
          <a:srcRect b="21082" l="0" r="9695" t="0"/>
          <a:stretch/>
        </p:blipFill>
        <p:spPr>
          <a:xfrm>
            <a:off x="6216966" y="1601970"/>
            <a:ext cx="2062853" cy="1700213"/>
          </a:xfrm>
          <a:prstGeom prst="rect">
            <a:avLst/>
          </a:prstGeom>
          <a:noFill/>
          <a:ln>
            <a:noFill/>
          </a:ln>
        </p:spPr>
      </p:pic>
      <p:grpSp>
        <p:nvGrpSpPr>
          <p:cNvPr id="1317" name="Google Shape;1317;p161"/>
          <p:cNvGrpSpPr/>
          <p:nvPr/>
        </p:nvGrpSpPr>
        <p:grpSpPr>
          <a:xfrm>
            <a:off x="5688134" y="1548000"/>
            <a:ext cx="3203866" cy="2496509"/>
            <a:chOff x="7584179" y="2064000"/>
            <a:chExt cx="4271821" cy="3328679"/>
          </a:xfrm>
        </p:grpSpPr>
        <p:grpSp>
          <p:nvGrpSpPr>
            <p:cNvPr id="1318" name="Google Shape;1318;p161"/>
            <p:cNvGrpSpPr/>
            <p:nvPr/>
          </p:nvGrpSpPr>
          <p:grpSpPr>
            <a:xfrm>
              <a:off x="8270963" y="2064000"/>
              <a:ext cx="2757036" cy="2391231"/>
              <a:chOff x="8270963" y="2064000"/>
              <a:chExt cx="2757036" cy="2391231"/>
            </a:xfrm>
          </p:grpSpPr>
          <p:sp>
            <p:nvSpPr>
              <p:cNvPr id="1319" name="Google Shape;1319;p161"/>
              <p:cNvSpPr txBox="1"/>
              <p:nvPr/>
            </p:nvSpPr>
            <p:spPr>
              <a:xfrm>
                <a:off x="9472794" y="385327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0" name="Google Shape;1320;p161"/>
              <p:cNvSpPr txBox="1"/>
              <p:nvPr/>
            </p:nvSpPr>
            <p:spPr>
              <a:xfrm>
                <a:off x="8525124" y="212126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1" name="Google Shape;1321;p161"/>
              <p:cNvSpPr txBox="1"/>
              <p:nvPr/>
            </p:nvSpPr>
            <p:spPr>
              <a:xfrm>
                <a:off x="8306622" y="231143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2" name="Google Shape;1322;p161"/>
              <p:cNvSpPr txBox="1"/>
              <p:nvPr/>
            </p:nvSpPr>
            <p:spPr>
              <a:xfrm>
                <a:off x="8504301" y="2443737"/>
                <a:ext cx="245387"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3" name="Google Shape;1323;p161"/>
              <p:cNvSpPr txBox="1"/>
              <p:nvPr/>
            </p:nvSpPr>
            <p:spPr>
              <a:xfrm>
                <a:off x="8720181" y="225356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4" name="Google Shape;1324;p161"/>
              <p:cNvSpPr txBox="1"/>
              <p:nvPr/>
            </p:nvSpPr>
            <p:spPr>
              <a:xfrm>
                <a:off x="8283839" y="257909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5" name="Google Shape;1325;p161"/>
              <p:cNvSpPr txBox="1"/>
              <p:nvPr/>
            </p:nvSpPr>
            <p:spPr>
              <a:xfrm>
                <a:off x="8969562" y="209233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6" name="Google Shape;1326;p161"/>
              <p:cNvSpPr txBox="1"/>
              <p:nvPr/>
            </p:nvSpPr>
            <p:spPr>
              <a:xfrm>
                <a:off x="8484968" y="272287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7" name="Google Shape;1327;p161"/>
              <p:cNvSpPr txBox="1"/>
              <p:nvPr/>
            </p:nvSpPr>
            <p:spPr>
              <a:xfrm>
                <a:off x="8721480" y="255429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8" name="Google Shape;1328;p161"/>
              <p:cNvSpPr txBox="1"/>
              <p:nvPr/>
            </p:nvSpPr>
            <p:spPr>
              <a:xfrm>
                <a:off x="8949093" y="2380778"/>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29" name="Google Shape;1329;p161"/>
              <p:cNvSpPr txBox="1"/>
              <p:nvPr/>
            </p:nvSpPr>
            <p:spPr>
              <a:xfrm>
                <a:off x="9164627" y="222929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0" name="Google Shape;1330;p161"/>
              <p:cNvSpPr txBox="1"/>
              <p:nvPr/>
            </p:nvSpPr>
            <p:spPr>
              <a:xfrm>
                <a:off x="9400334" y="206805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1" name="Google Shape;1331;p161"/>
              <p:cNvSpPr txBox="1"/>
              <p:nvPr/>
            </p:nvSpPr>
            <p:spPr>
              <a:xfrm>
                <a:off x="8364784" y="293993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2" name="Google Shape;1332;p161"/>
              <p:cNvSpPr txBox="1"/>
              <p:nvPr/>
            </p:nvSpPr>
            <p:spPr>
              <a:xfrm>
                <a:off x="8332144" y="323801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3" name="Google Shape;1333;p161"/>
              <p:cNvSpPr txBox="1"/>
              <p:nvPr/>
            </p:nvSpPr>
            <p:spPr>
              <a:xfrm>
                <a:off x="8294522" y="349267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4" name="Google Shape;1334;p161"/>
              <p:cNvSpPr txBox="1"/>
              <p:nvPr/>
            </p:nvSpPr>
            <p:spPr>
              <a:xfrm>
                <a:off x="8270963" y="377991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5" name="Google Shape;1335;p161"/>
              <p:cNvSpPr txBox="1"/>
              <p:nvPr/>
            </p:nvSpPr>
            <p:spPr>
              <a:xfrm>
                <a:off x="8270963" y="406224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6" name="Google Shape;1336;p161"/>
              <p:cNvSpPr txBox="1"/>
              <p:nvPr/>
            </p:nvSpPr>
            <p:spPr>
              <a:xfrm>
                <a:off x="8472206" y="414745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7" name="Google Shape;1337;p161"/>
              <p:cNvSpPr txBox="1"/>
              <p:nvPr/>
            </p:nvSpPr>
            <p:spPr>
              <a:xfrm>
                <a:off x="8497912" y="3892795"/>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8" name="Google Shape;1338;p161"/>
              <p:cNvSpPr txBox="1"/>
              <p:nvPr/>
            </p:nvSpPr>
            <p:spPr>
              <a:xfrm>
                <a:off x="8509088" y="361365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39" name="Google Shape;1339;p161"/>
              <p:cNvSpPr txBox="1"/>
              <p:nvPr/>
            </p:nvSpPr>
            <p:spPr>
              <a:xfrm>
                <a:off x="8534967" y="333600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0" name="Google Shape;1340;p161"/>
              <p:cNvSpPr txBox="1"/>
              <p:nvPr/>
            </p:nvSpPr>
            <p:spPr>
              <a:xfrm>
                <a:off x="8554896" y="304843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1" name="Google Shape;1341;p161"/>
              <p:cNvSpPr txBox="1"/>
              <p:nvPr/>
            </p:nvSpPr>
            <p:spPr>
              <a:xfrm>
                <a:off x="8933874" y="267983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2" name="Google Shape;1342;p161"/>
              <p:cNvSpPr txBox="1"/>
              <p:nvPr/>
            </p:nvSpPr>
            <p:spPr>
              <a:xfrm>
                <a:off x="8688372" y="283195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3" name="Google Shape;1343;p161"/>
              <p:cNvSpPr txBox="1"/>
              <p:nvPr/>
            </p:nvSpPr>
            <p:spPr>
              <a:xfrm>
                <a:off x="9375318" y="264131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4" name="Google Shape;1344;p161"/>
              <p:cNvSpPr txBox="1"/>
              <p:nvPr/>
            </p:nvSpPr>
            <p:spPr>
              <a:xfrm>
                <a:off x="9164627" y="251320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5" name="Google Shape;1345;p161"/>
              <p:cNvSpPr txBox="1"/>
              <p:nvPr/>
            </p:nvSpPr>
            <p:spPr>
              <a:xfrm>
                <a:off x="9380793" y="236219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6" name="Google Shape;1346;p161"/>
              <p:cNvSpPr txBox="1"/>
              <p:nvPr/>
            </p:nvSpPr>
            <p:spPr>
              <a:xfrm>
                <a:off x="9604044" y="2208308"/>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7" name="Google Shape;1347;p161"/>
              <p:cNvSpPr txBox="1"/>
              <p:nvPr/>
            </p:nvSpPr>
            <p:spPr>
              <a:xfrm>
                <a:off x="9844585" y="206400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8" name="Google Shape;1348;p161"/>
              <p:cNvSpPr txBox="1"/>
              <p:nvPr/>
            </p:nvSpPr>
            <p:spPr>
              <a:xfrm>
                <a:off x="8727579" y="401997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49" name="Google Shape;1349;p161"/>
              <p:cNvSpPr txBox="1"/>
              <p:nvPr/>
            </p:nvSpPr>
            <p:spPr>
              <a:xfrm>
                <a:off x="8738413" y="373612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0" name="Google Shape;1350;p161"/>
              <p:cNvSpPr txBox="1"/>
              <p:nvPr/>
            </p:nvSpPr>
            <p:spPr>
              <a:xfrm>
                <a:off x="8757767" y="345846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1" name="Google Shape;1351;p161"/>
              <p:cNvSpPr txBox="1"/>
              <p:nvPr/>
            </p:nvSpPr>
            <p:spPr>
              <a:xfrm>
                <a:off x="8778375" y="318080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2" name="Google Shape;1352;p161"/>
              <p:cNvSpPr txBox="1"/>
              <p:nvPr/>
            </p:nvSpPr>
            <p:spPr>
              <a:xfrm>
                <a:off x="8919067" y="295275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3" name="Google Shape;1353;p161"/>
              <p:cNvSpPr txBox="1"/>
              <p:nvPr/>
            </p:nvSpPr>
            <p:spPr>
              <a:xfrm>
                <a:off x="9151053" y="279998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4" name="Google Shape;1354;p161"/>
              <p:cNvSpPr txBox="1"/>
              <p:nvPr/>
            </p:nvSpPr>
            <p:spPr>
              <a:xfrm>
                <a:off x="9611396" y="250761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5" name="Google Shape;1355;p161"/>
              <p:cNvSpPr txBox="1"/>
              <p:nvPr/>
            </p:nvSpPr>
            <p:spPr>
              <a:xfrm>
                <a:off x="9846358" y="234783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6" name="Google Shape;1356;p161"/>
              <p:cNvSpPr txBox="1"/>
              <p:nvPr/>
            </p:nvSpPr>
            <p:spPr>
              <a:xfrm>
                <a:off x="10049279" y="221425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7" name="Google Shape;1357;p161"/>
              <p:cNvSpPr txBox="1"/>
              <p:nvPr/>
            </p:nvSpPr>
            <p:spPr>
              <a:xfrm>
                <a:off x="10253266" y="209406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8" name="Google Shape;1358;p161"/>
              <p:cNvSpPr txBox="1"/>
              <p:nvPr/>
            </p:nvSpPr>
            <p:spPr>
              <a:xfrm>
                <a:off x="8962868" y="412674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59" name="Google Shape;1359;p161"/>
              <p:cNvSpPr txBox="1"/>
              <p:nvPr/>
            </p:nvSpPr>
            <p:spPr>
              <a:xfrm>
                <a:off x="8976419" y="385989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0" name="Google Shape;1360;p161"/>
              <p:cNvSpPr txBox="1"/>
              <p:nvPr/>
            </p:nvSpPr>
            <p:spPr>
              <a:xfrm>
                <a:off x="8988706" y="359509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1" name="Google Shape;1361;p161"/>
              <p:cNvSpPr txBox="1"/>
              <p:nvPr/>
            </p:nvSpPr>
            <p:spPr>
              <a:xfrm>
                <a:off x="9002518" y="331319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2" name="Google Shape;1362;p161"/>
              <p:cNvSpPr txBox="1"/>
              <p:nvPr/>
            </p:nvSpPr>
            <p:spPr>
              <a:xfrm>
                <a:off x="9148039" y="309663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3" name="Google Shape;1363;p161"/>
              <p:cNvSpPr txBox="1"/>
              <p:nvPr/>
            </p:nvSpPr>
            <p:spPr>
              <a:xfrm>
                <a:off x="9375318" y="295387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4" name="Google Shape;1364;p161"/>
              <p:cNvSpPr txBox="1"/>
              <p:nvPr/>
            </p:nvSpPr>
            <p:spPr>
              <a:xfrm>
                <a:off x="9611396" y="281450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5" name="Google Shape;1365;p161"/>
              <p:cNvSpPr txBox="1"/>
              <p:nvPr/>
            </p:nvSpPr>
            <p:spPr>
              <a:xfrm>
                <a:off x="9845835" y="2659605"/>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6" name="Google Shape;1366;p161"/>
              <p:cNvSpPr txBox="1"/>
              <p:nvPr/>
            </p:nvSpPr>
            <p:spPr>
              <a:xfrm>
                <a:off x="10074646" y="252033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7" name="Google Shape;1367;p161"/>
              <p:cNvSpPr txBox="1"/>
              <p:nvPr/>
            </p:nvSpPr>
            <p:spPr>
              <a:xfrm>
                <a:off x="10278159" y="2374258"/>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8" name="Google Shape;1368;p161"/>
              <p:cNvSpPr txBox="1"/>
              <p:nvPr/>
            </p:nvSpPr>
            <p:spPr>
              <a:xfrm>
                <a:off x="10481080" y="226376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69" name="Google Shape;1369;p161"/>
              <p:cNvSpPr txBox="1"/>
              <p:nvPr/>
            </p:nvSpPr>
            <p:spPr>
              <a:xfrm>
                <a:off x="10684253" y="213596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0" name="Google Shape;1370;p161"/>
              <p:cNvSpPr txBox="1"/>
              <p:nvPr/>
            </p:nvSpPr>
            <p:spPr>
              <a:xfrm>
                <a:off x="9229406" y="398790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1" name="Google Shape;1371;p161"/>
              <p:cNvSpPr txBox="1"/>
              <p:nvPr/>
            </p:nvSpPr>
            <p:spPr>
              <a:xfrm>
                <a:off x="9229817" y="373329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2" name="Google Shape;1372;p161"/>
              <p:cNvSpPr txBox="1"/>
              <p:nvPr/>
            </p:nvSpPr>
            <p:spPr>
              <a:xfrm>
                <a:off x="9244681" y="344433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3" name="Google Shape;1373;p161"/>
              <p:cNvSpPr txBox="1"/>
              <p:nvPr/>
            </p:nvSpPr>
            <p:spPr>
              <a:xfrm>
                <a:off x="9377874" y="322911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4" name="Google Shape;1374;p161"/>
              <p:cNvSpPr txBox="1"/>
              <p:nvPr/>
            </p:nvSpPr>
            <p:spPr>
              <a:xfrm>
                <a:off x="9610837" y="308873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5" name="Google Shape;1375;p161"/>
              <p:cNvSpPr txBox="1"/>
              <p:nvPr/>
            </p:nvSpPr>
            <p:spPr>
              <a:xfrm>
                <a:off x="9852541" y="294887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6" name="Google Shape;1376;p161"/>
              <p:cNvSpPr txBox="1"/>
              <p:nvPr/>
            </p:nvSpPr>
            <p:spPr>
              <a:xfrm>
                <a:off x="10057981" y="280960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7" name="Google Shape;1377;p161"/>
              <p:cNvSpPr txBox="1"/>
              <p:nvPr/>
            </p:nvSpPr>
            <p:spPr>
              <a:xfrm>
                <a:off x="10284930" y="268213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8" name="Google Shape;1378;p161"/>
              <p:cNvSpPr txBox="1"/>
              <p:nvPr/>
            </p:nvSpPr>
            <p:spPr>
              <a:xfrm>
                <a:off x="10489706" y="254284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79" name="Google Shape;1379;p161"/>
              <p:cNvSpPr txBox="1"/>
              <p:nvPr/>
            </p:nvSpPr>
            <p:spPr>
              <a:xfrm>
                <a:off x="10704164" y="243658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0" name="Google Shape;1380;p161"/>
              <p:cNvSpPr txBox="1"/>
              <p:nvPr/>
            </p:nvSpPr>
            <p:spPr>
              <a:xfrm>
                <a:off x="9466392" y="411861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1" name="Google Shape;1381;p161"/>
              <p:cNvSpPr txBox="1"/>
              <p:nvPr/>
            </p:nvSpPr>
            <p:spPr>
              <a:xfrm>
                <a:off x="9732930" y="411861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2" name="Google Shape;1382;p161"/>
              <p:cNvSpPr txBox="1"/>
              <p:nvPr/>
            </p:nvSpPr>
            <p:spPr>
              <a:xfrm>
                <a:off x="9726528" y="386460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3" name="Google Shape;1383;p161"/>
              <p:cNvSpPr txBox="1"/>
              <p:nvPr/>
            </p:nvSpPr>
            <p:spPr>
              <a:xfrm>
                <a:off x="9979312" y="4000088"/>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4" name="Google Shape;1384;p161"/>
              <p:cNvSpPr txBox="1"/>
              <p:nvPr/>
            </p:nvSpPr>
            <p:spPr>
              <a:xfrm>
                <a:off x="9961825" y="373026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5" name="Google Shape;1385;p161"/>
              <p:cNvSpPr txBox="1"/>
              <p:nvPr/>
            </p:nvSpPr>
            <p:spPr>
              <a:xfrm>
                <a:off x="10228353" y="387070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6" name="Google Shape;1386;p161"/>
              <p:cNvSpPr txBox="1"/>
              <p:nvPr/>
            </p:nvSpPr>
            <p:spPr>
              <a:xfrm>
                <a:off x="10209581" y="360280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7" name="Google Shape;1387;p161"/>
              <p:cNvSpPr txBox="1"/>
              <p:nvPr/>
            </p:nvSpPr>
            <p:spPr>
              <a:xfrm>
                <a:off x="10195242" y="331866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8" name="Google Shape;1388;p161"/>
              <p:cNvSpPr txBox="1"/>
              <p:nvPr/>
            </p:nvSpPr>
            <p:spPr>
              <a:xfrm>
                <a:off x="10089069" y="3096381"/>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89" name="Google Shape;1389;p161"/>
              <p:cNvSpPr txBox="1"/>
              <p:nvPr/>
            </p:nvSpPr>
            <p:spPr>
              <a:xfrm>
                <a:off x="10298686" y="296196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0" name="Google Shape;1390;p161"/>
              <p:cNvSpPr txBox="1"/>
              <p:nvPr/>
            </p:nvSpPr>
            <p:spPr>
              <a:xfrm>
                <a:off x="10526219" y="284927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1" name="Google Shape;1391;p161"/>
              <p:cNvSpPr txBox="1"/>
              <p:nvPr/>
            </p:nvSpPr>
            <p:spPr>
              <a:xfrm>
                <a:off x="10724025" y="272147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2" name="Google Shape;1392;p161"/>
              <p:cNvSpPr txBox="1"/>
              <p:nvPr/>
            </p:nvSpPr>
            <p:spPr>
              <a:xfrm>
                <a:off x="10243013" y="412129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3" name="Google Shape;1393;p161"/>
              <p:cNvSpPr txBox="1"/>
              <p:nvPr/>
            </p:nvSpPr>
            <p:spPr>
              <a:xfrm>
                <a:off x="10476630" y="4008951"/>
                <a:ext cx="243811"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4" name="Google Shape;1394;p161"/>
              <p:cNvSpPr txBox="1"/>
              <p:nvPr/>
            </p:nvSpPr>
            <p:spPr>
              <a:xfrm>
                <a:off x="10457248" y="373611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5" name="Google Shape;1395;p161"/>
              <p:cNvSpPr txBox="1"/>
              <p:nvPr/>
            </p:nvSpPr>
            <p:spPr>
              <a:xfrm>
                <a:off x="10431297" y="3463152"/>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6" name="Google Shape;1396;p161"/>
              <p:cNvSpPr txBox="1"/>
              <p:nvPr/>
            </p:nvSpPr>
            <p:spPr>
              <a:xfrm>
                <a:off x="10419372" y="317692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7" name="Google Shape;1397;p161"/>
              <p:cNvSpPr txBox="1"/>
              <p:nvPr/>
            </p:nvSpPr>
            <p:spPr>
              <a:xfrm>
                <a:off x="10743947" y="412213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8" name="Google Shape;1398;p161"/>
              <p:cNvSpPr txBox="1"/>
              <p:nvPr/>
            </p:nvSpPr>
            <p:spPr>
              <a:xfrm>
                <a:off x="10717599" y="3881618"/>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399" name="Google Shape;1399;p161"/>
              <p:cNvSpPr txBox="1"/>
              <p:nvPr/>
            </p:nvSpPr>
            <p:spPr>
              <a:xfrm>
                <a:off x="10690979" y="361365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400" name="Google Shape;1400;p161"/>
              <p:cNvSpPr txBox="1"/>
              <p:nvPr/>
            </p:nvSpPr>
            <p:spPr>
              <a:xfrm>
                <a:off x="10659817" y="3348770"/>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401" name="Google Shape;1401;p161"/>
              <p:cNvSpPr txBox="1"/>
              <p:nvPr/>
            </p:nvSpPr>
            <p:spPr>
              <a:xfrm>
                <a:off x="10641481" y="3062156"/>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0</a:t>
                </a:r>
                <a:endParaRPr sz="1100"/>
              </a:p>
            </p:txBody>
          </p:sp>
          <p:sp>
            <p:nvSpPr>
              <p:cNvPr id="1402" name="Google Shape;1402;p161"/>
              <p:cNvSpPr txBox="1"/>
              <p:nvPr/>
            </p:nvSpPr>
            <p:spPr>
              <a:xfrm>
                <a:off x="9479182" y="357878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1</a:t>
                </a:r>
                <a:endParaRPr sz="1100"/>
              </a:p>
            </p:txBody>
          </p:sp>
          <p:sp>
            <p:nvSpPr>
              <p:cNvPr id="1403" name="Google Shape;1403;p161"/>
              <p:cNvSpPr txBox="1"/>
              <p:nvPr/>
            </p:nvSpPr>
            <p:spPr>
              <a:xfrm>
                <a:off x="9619213" y="3368303"/>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1</a:t>
                </a:r>
                <a:endParaRPr sz="1100"/>
              </a:p>
            </p:txBody>
          </p:sp>
          <p:sp>
            <p:nvSpPr>
              <p:cNvPr id="1404" name="Google Shape;1404;p161"/>
              <p:cNvSpPr txBox="1"/>
              <p:nvPr/>
            </p:nvSpPr>
            <p:spPr>
              <a:xfrm>
                <a:off x="9859711" y="3227909"/>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1</a:t>
                </a:r>
                <a:endParaRPr sz="1100"/>
              </a:p>
            </p:txBody>
          </p:sp>
          <p:sp>
            <p:nvSpPr>
              <p:cNvPr id="1405" name="Google Shape;1405;p161"/>
              <p:cNvSpPr txBox="1"/>
              <p:nvPr/>
            </p:nvSpPr>
            <p:spPr>
              <a:xfrm>
                <a:off x="9725780" y="3576374"/>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1</a:t>
                </a:r>
                <a:endParaRPr sz="1100"/>
              </a:p>
            </p:txBody>
          </p:sp>
          <p:sp>
            <p:nvSpPr>
              <p:cNvPr id="1406" name="Google Shape;1406;p161"/>
              <p:cNvSpPr txBox="1"/>
              <p:nvPr/>
            </p:nvSpPr>
            <p:spPr>
              <a:xfrm>
                <a:off x="9968827" y="3438177"/>
                <a:ext cx="284052" cy="30777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100">
                    <a:solidFill>
                      <a:schemeClr val="lt2"/>
                    </a:solidFill>
                    <a:latin typeface="Consolas"/>
                    <a:ea typeface="Consolas"/>
                    <a:cs typeface="Consolas"/>
                    <a:sym typeface="Consolas"/>
                  </a:rPr>
                  <a:t>1</a:t>
                </a:r>
                <a:endParaRPr sz="1100"/>
              </a:p>
            </p:txBody>
          </p:sp>
        </p:grpSp>
        <p:grpSp>
          <p:nvGrpSpPr>
            <p:cNvPr id="1407" name="Google Shape;1407;p161"/>
            <p:cNvGrpSpPr/>
            <p:nvPr/>
          </p:nvGrpSpPr>
          <p:grpSpPr>
            <a:xfrm>
              <a:off x="9494570" y="3236097"/>
              <a:ext cx="736996" cy="704850"/>
              <a:chOff x="9494570" y="3236097"/>
              <a:chExt cx="736996" cy="704850"/>
            </a:xfrm>
          </p:grpSpPr>
          <p:cxnSp>
            <p:nvCxnSpPr>
              <p:cNvPr id="1408" name="Google Shape;1408;p161"/>
              <p:cNvCxnSpPr/>
              <p:nvPr/>
            </p:nvCxnSpPr>
            <p:spPr>
              <a:xfrm flipH="1">
                <a:off x="9499332" y="3517084"/>
                <a:ext cx="7144" cy="288131"/>
              </a:xfrm>
              <a:prstGeom prst="straightConnector1">
                <a:avLst/>
              </a:prstGeom>
              <a:noFill/>
              <a:ln cap="flat" cmpd="sng" w="19050">
                <a:solidFill>
                  <a:srgbClr val="FF0000"/>
                </a:solidFill>
                <a:prstDash val="solid"/>
                <a:miter lim="8000"/>
                <a:headEnd len="sm" w="sm" type="none"/>
                <a:tailEnd len="sm" w="sm" type="none"/>
              </a:ln>
            </p:spPr>
          </p:cxnSp>
          <p:cxnSp>
            <p:nvCxnSpPr>
              <p:cNvPr id="1409" name="Google Shape;1409;p161"/>
              <p:cNvCxnSpPr/>
              <p:nvPr/>
            </p:nvCxnSpPr>
            <p:spPr>
              <a:xfrm>
                <a:off x="9494570" y="3800453"/>
                <a:ext cx="252412" cy="140494"/>
              </a:xfrm>
              <a:prstGeom prst="straightConnector1">
                <a:avLst/>
              </a:prstGeom>
              <a:noFill/>
              <a:ln cap="flat" cmpd="sng" w="19050">
                <a:solidFill>
                  <a:srgbClr val="FF0000"/>
                </a:solidFill>
                <a:prstDash val="solid"/>
                <a:miter lim="8000"/>
                <a:headEnd len="sm" w="sm" type="none"/>
                <a:tailEnd len="sm" w="sm" type="none"/>
              </a:ln>
            </p:spPr>
          </p:cxnSp>
          <p:cxnSp>
            <p:nvCxnSpPr>
              <p:cNvPr id="1410" name="Google Shape;1410;p161"/>
              <p:cNvCxnSpPr/>
              <p:nvPr/>
            </p:nvCxnSpPr>
            <p:spPr>
              <a:xfrm flipH="1">
                <a:off x="9743410" y="3667103"/>
                <a:ext cx="488156" cy="266700"/>
              </a:xfrm>
              <a:prstGeom prst="straightConnector1">
                <a:avLst/>
              </a:prstGeom>
              <a:noFill/>
              <a:ln cap="flat" cmpd="sng" w="19050">
                <a:solidFill>
                  <a:srgbClr val="FF0000"/>
                </a:solidFill>
                <a:prstDash val="solid"/>
                <a:miter lim="8000"/>
                <a:headEnd len="sm" w="sm" type="none"/>
                <a:tailEnd len="sm" w="sm" type="none"/>
              </a:ln>
            </p:spPr>
          </p:cxnSp>
          <p:cxnSp>
            <p:nvCxnSpPr>
              <p:cNvPr id="1411" name="Google Shape;1411;p161"/>
              <p:cNvCxnSpPr/>
              <p:nvPr/>
            </p:nvCxnSpPr>
            <p:spPr>
              <a:xfrm>
                <a:off x="10218470" y="3388497"/>
                <a:ext cx="4762" cy="283368"/>
              </a:xfrm>
              <a:prstGeom prst="straightConnector1">
                <a:avLst/>
              </a:prstGeom>
              <a:noFill/>
              <a:ln cap="flat" cmpd="sng" w="19050">
                <a:solidFill>
                  <a:srgbClr val="FF0000"/>
                </a:solidFill>
                <a:prstDash val="solid"/>
                <a:miter lim="8000"/>
                <a:headEnd len="sm" w="sm" type="none"/>
                <a:tailEnd len="sm" w="sm" type="none"/>
              </a:ln>
            </p:spPr>
          </p:cxnSp>
          <p:cxnSp>
            <p:nvCxnSpPr>
              <p:cNvPr id="1412" name="Google Shape;1412;p161"/>
              <p:cNvCxnSpPr/>
              <p:nvPr/>
            </p:nvCxnSpPr>
            <p:spPr>
              <a:xfrm rot="10800000">
                <a:off x="9980346" y="3238479"/>
                <a:ext cx="240505" cy="152399"/>
              </a:xfrm>
              <a:prstGeom prst="straightConnector1">
                <a:avLst/>
              </a:prstGeom>
              <a:noFill/>
              <a:ln cap="flat" cmpd="sng" w="19050">
                <a:solidFill>
                  <a:srgbClr val="FF0000"/>
                </a:solidFill>
                <a:prstDash val="solid"/>
                <a:miter lim="8000"/>
                <a:headEnd len="sm" w="sm" type="none"/>
                <a:tailEnd len="sm" w="sm" type="none"/>
              </a:ln>
            </p:spPr>
          </p:cxnSp>
          <p:cxnSp>
            <p:nvCxnSpPr>
              <p:cNvPr id="1413" name="Google Shape;1413;p161"/>
              <p:cNvCxnSpPr/>
              <p:nvPr/>
            </p:nvCxnSpPr>
            <p:spPr>
              <a:xfrm flipH="1">
                <a:off x="9504095" y="3236097"/>
                <a:ext cx="478631" cy="285750"/>
              </a:xfrm>
              <a:prstGeom prst="straightConnector1">
                <a:avLst/>
              </a:prstGeom>
              <a:noFill/>
              <a:ln cap="flat" cmpd="sng" w="19050">
                <a:solidFill>
                  <a:srgbClr val="FF0000"/>
                </a:solidFill>
                <a:prstDash val="solid"/>
                <a:miter lim="8000"/>
                <a:headEnd len="sm" w="sm" type="none"/>
                <a:tailEnd len="sm" w="sm" type="none"/>
              </a:ln>
            </p:spPr>
          </p:cxnSp>
        </p:grpSp>
        <p:grpSp>
          <p:nvGrpSpPr>
            <p:cNvPr id="1414" name="Google Shape;1414;p161"/>
            <p:cNvGrpSpPr/>
            <p:nvPr/>
          </p:nvGrpSpPr>
          <p:grpSpPr>
            <a:xfrm>
              <a:off x="7584179" y="4795672"/>
              <a:ext cx="4271821" cy="597007"/>
              <a:chOff x="7584179" y="4795672"/>
              <a:chExt cx="4271821" cy="597007"/>
            </a:xfrm>
          </p:grpSpPr>
          <p:grpSp>
            <p:nvGrpSpPr>
              <p:cNvPr id="1415" name="Google Shape;1415;p161"/>
              <p:cNvGrpSpPr/>
              <p:nvPr/>
            </p:nvGrpSpPr>
            <p:grpSpPr>
              <a:xfrm>
                <a:off x="7584179" y="4795672"/>
                <a:ext cx="4271821" cy="597007"/>
                <a:chOff x="7584179" y="4795672"/>
                <a:chExt cx="4271821" cy="597007"/>
              </a:xfrm>
            </p:grpSpPr>
            <p:grpSp>
              <p:nvGrpSpPr>
                <p:cNvPr id="1416" name="Google Shape;1416;p161"/>
                <p:cNvGrpSpPr/>
                <p:nvPr/>
              </p:nvGrpSpPr>
              <p:grpSpPr>
                <a:xfrm>
                  <a:off x="7675385" y="4795672"/>
                  <a:ext cx="4180615" cy="278391"/>
                  <a:chOff x="3125112" y="4335483"/>
                  <a:chExt cx="5546285" cy="369332"/>
                </a:xfrm>
              </p:grpSpPr>
              <p:sp>
                <p:nvSpPr>
                  <p:cNvPr id="1417" name="Google Shape;1417;p161"/>
                  <p:cNvSpPr/>
                  <p:nvPr/>
                </p:nvSpPr>
                <p:spPr>
                  <a:xfrm>
                    <a:off x="3125112"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18" name="Google Shape;1418;p161"/>
                  <p:cNvSpPr/>
                  <p:nvPr/>
                </p:nvSpPr>
                <p:spPr>
                  <a:xfrm>
                    <a:off x="3388490"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19" name="Google Shape;1419;p161"/>
                  <p:cNvSpPr/>
                  <p:nvPr/>
                </p:nvSpPr>
                <p:spPr>
                  <a:xfrm>
                    <a:off x="3651868"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0" name="Google Shape;1420;p161"/>
                  <p:cNvSpPr/>
                  <p:nvPr/>
                </p:nvSpPr>
                <p:spPr>
                  <a:xfrm>
                    <a:off x="3915246" y="4490263"/>
                    <a:ext cx="161925" cy="161925"/>
                  </a:xfrm>
                  <a:prstGeom prst="ellipse">
                    <a:avLst/>
                  </a:prstGeom>
                  <a:solidFill>
                    <a:srgbClr val="FF0000"/>
                  </a:solid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1" name="Google Shape;1421;p161"/>
                  <p:cNvSpPr/>
                  <p:nvPr/>
                </p:nvSpPr>
                <p:spPr>
                  <a:xfrm>
                    <a:off x="4178624"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2" name="Google Shape;1422;p161"/>
                  <p:cNvSpPr/>
                  <p:nvPr/>
                </p:nvSpPr>
                <p:spPr>
                  <a:xfrm>
                    <a:off x="4442002"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3" name="Google Shape;1423;p161"/>
                  <p:cNvSpPr/>
                  <p:nvPr/>
                </p:nvSpPr>
                <p:spPr>
                  <a:xfrm>
                    <a:off x="4705379" y="4490263"/>
                    <a:ext cx="161926" cy="161926"/>
                  </a:xfrm>
                  <a:prstGeom prst="ellipse">
                    <a:avLst/>
                  </a:prstGeom>
                  <a:solidFill>
                    <a:srgbClr val="FF0000"/>
                  </a:solid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4" name="Google Shape;1424;p161"/>
                  <p:cNvSpPr/>
                  <p:nvPr/>
                </p:nvSpPr>
                <p:spPr>
                  <a:xfrm>
                    <a:off x="4968758" y="4490263"/>
                    <a:ext cx="161925" cy="161925"/>
                  </a:xfrm>
                  <a:prstGeom prst="ellipse">
                    <a:avLst/>
                  </a:prstGeom>
                  <a:solidFill>
                    <a:srgbClr val="FF0000"/>
                  </a:solid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5" name="Google Shape;1425;p161"/>
                  <p:cNvSpPr/>
                  <p:nvPr/>
                </p:nvSpPr>
                <p:spPr>
                  <a:xfrm>
                    <a:off x="5232136"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6" name="Google Shape;1426;p161"/>
                  <p:cNvSpPr/>
                  <p:nvPr/>
                </p:nvSpPr>
                <p:spPr>
                  <a:xfrm>
                    <a:off x="5495514"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7" name="Google Shape;1427;p161"/>
                  <p:cNvSpPr/>
                  <p:nvPr/>
                </p:nvSpPr>
                <p:spPr>
                  <a:xfrm>
                    <a:off x="5758892"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8" name="Google Shape;1428;p161"/>
                  <p:cNvSpPr/>
                  <p:nvPr/>
                </p:nvSpPr>
                <p:spPr>
                  <a:xfrm>
                    <a:off x="6022270"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29" name="Google Shape;1429;p161"/>
                  <p:cNvSpPr/>
                  <p:nvPr/>
                </p:nvSpPr>
                <p:spPr>
                  <a:xfrm>
                    <a:off x="6285648"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0" name="Google Shape;1430;p161"/>
                  <p:cNvSpPr/>
                  <p:nvPr/>
                </p:nvSpPr>
                <p:spPr>
                  <a:xfrm>
                    <a:off x="6549026"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1" name="Google Shape;1431;p161"/>
                  <p:cNvSpPr/>
                  <p:nvPr/>
                </p:nvSpPr>
                <p:spPr>
                  <a:xfrm>
                    <a:off x="7075782"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2" name="Google Shape;1432;p161"/>
                  <p:cNvSpPr/>
                  <p:nvPr/>
                </p:nvSpPr>
                <p:spPr>
                  <a:xfrm>
                    <a:off x="7339160"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3" name="Google Shape;1433;p161"/>
                  <p:cNvSpPr/>
                  <p:nvPr/>
                </p:nvSpPr>
                <p:spPr>
                  <a:xfrm>
                    <a:off x="7602538"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4" name="Google Shape;1434;p161"/>
                  <p:cNvSpPr/>
                  <p:nvPr/>
                </p:nvSpPr>
                <p:spPr>
                  <a:xfrm>
                    <a:off x="7865916" y="4490263"/>
                    <a:ext cx="161925" cy="161925"/>
                  </a:xfrm>
                  <a:prstGeom prst="ellipse">
                    <a:avLst/>
                  </a:prstGeom>
                  <a:solidFill>
                    <a:schemeClr val="accent2"/>
                  </a:solidFill>
                  <a:ln cap="flat" cmpd="sng" w="12700">
                    <a:solidFill>
                      <a:srgbClr val="00597B"/>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5" name="Google Shape;1435;p161"/>
                  <p:cNvSpPr/>
                  <p:nvPr/>
                </p:nvSpPr>
                <p:spPr>
                  <a:xfrm>
                    <a:off x="8129300" y="4490263"/>
                    <a:ext cx="161925" cy="161925"/>
                  </a:xfrm>
                  <a:prstGeom prst="ellipse">
                    <a:avLst/>
                  </a:prstGeom>
                  <a:solidFill>
                    <a:srgbClr val="FF0000"/>
                  </a:solid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436" name="Google Shape;1436;p161"/>
                  <p:cNvSpPr txBox="1"/>
                  <p:nvPr/>
                </p:nvSpPr>
                <p:spPr>
                  <a:xfrm>
                    <a:off x="8255899" y="4335483"/>
                    <a:ext cx="415498" cy="369332"/>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a:t>
                    </a:r>
                    <a:endParaRPr sz="1100"/>
                  </a:p>
                </p:txBody>
              </p:sp>
            </p:grpSp>
            <p:sp>
              <p:nvSpPr>
                <p:cNvPr id="1437" name="Google Shape;1437;p161"/>
                <p:cNvSpPr txBox="1"/>
                <p:nvPr/>
              </p:nvSpPr>
              <p:spPr>
                <a:xfrm>
                  <a:off x="7584179" y="5054125"/>
                  <a:ext cx="184731" cy="338554"/>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grpSp>
          <p:sp>
            <p:nvSpPr>
              <p:cNvPr id="1438" name="Google Shape;1438;p161"/>
              <p:cNvSpPr/>
              <p:nvPr/>
            </p:nvSpPr>
            <p:spPr>
              <a:xfrm>
                <a:off x="10454379" y="4910736"/>
                <a:ext cx="122054" cy="122054"/>
              </a:xfrm>
              <a:prstGeom prst="ellipse">
                <a:avLst/>
              </a:prstGeom>
              <a:solidFill>
                <a:srgbClr val="FF0000"/>
              </a:solid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pic>
        <p:nvPicPr>
          <p:cNvPr descr="met office logo image 1024x937" id="1439" name="Google Shape;1439;p161"/>
          <p:cNvPicPr preferRelativeResize="0"/>
          <p:nvPr/>
        </p:nvPicPr>
        <p:blipFill rotWithShape="1">
          <a:blip r:embed="rId4">
            <a:alphaModFix/>
          </a:blip>
          <a:srcRect b="0" l="0" r="0" t="0"/>
          <a:stretch/>
        </p:blipFill>
        <p:spPr>
          <a:xfrm>
            <a:off x="6035608" y="1197262"/>
            <a:ext cx="2425567" cy="2748976"/>
          </a:xfrm>
          <a:prstGeom prst="rect">
            <a:avLst/>
          </a:prstGeom>
          <a:noFill/>
          <a:ln>
            <a:noFill/>
          </a:ln>
        </p:spPr>
      </p:pic>
      <p:sp>
        <p:nvSpPr>
          <p:cNvPr id="1440" name="Google Shape;1440;p161"/>
          <p:cNvSpPr txBox="1"/>
          <p:nvPr/>
        </p:nvSpPr>
        <p:spPr>
          <a:xfrm>
            <a:off x="4962834" y="4807974"/>
            <a:ext cx="5471961"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u="sng">
                <a:solidFill>
                  <a:schemeClr val="dk1"/>
                </a:solidFill>
                <a:latin typeface="Arial"/>
                <a:ea typeface="Arial"/>
                <a:cs typeface="Arial"/>
                <a:sym typeface="Arial"/>
                <a:hlinkClick r:id="rId5">
                  <a:extLst>
                    <a:ext uri="{A12FA001-AC4F-418D-AE19-62706E023703}">
                      <ahyp:hlinkClr val="tx"/>
                    </a:ext>
                  </a:extLst>
                </a:hlinkClick>
              </a:rPr>
              <a:t>Mesh Support — Iris 3.17.0.dev14 documentation</a:t>
            </a:r>
            <a:endParaRPr sz="14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0" st="0"/>
                                            </p:txEl>
                                          </p:spTgt>
                                        </p:tgtEl>
                                        <p:attrNameLst>
                                          <p:attrName>style.visibility</p:attrName>
                                        </p:attrNameLst>
                                      </p:cBhvr>
                                      <p:to>
                                        <p:strVal val="visible"/>
                                      </p:to>
                                    </p:set>
                                    <p:animEffect filter="fade" transition="in">
                                      <p:cBhvr>
                                        <p:cTn dur="500"/>
                                        <p:tgtEl>
                                          <p:spTgt spid="13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1" st="1"/>
                                            </p:txEl>
                                          </p:spTgt>
                                        </p:tgtEl>
                                        <p:attrNameLst>
                                          <p:attrName>style.visibility</p:attrName>
                                        </p:attrNameLst>
                                      </p:cBhvr>
                                      <p:to>
                                        <p:strVal val="visible"/>
                                      </p:to>
                                    </p:set>
                                    <p:animEffect filter="fade" transition="in">
                                      <p:cBhvr>
                                        <p:cTn dur="500"/>
                                        <p:tgtEl>
                                          <p:spTgt spid="13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2" st="2"/>
                                            </p:txEl>
                                          </p:spTgt>
                                        </p:tgtEl>
                                        <p:attrNameLst>
                                          <p:attrName>style.visibility</p:attrName>
                                        </p:attrNameLst>
                                      </p:cBhvr>
                                      <p:to>
                                        <p:strVal val="visible"/>
                                      </p:to>
                                    </p:set>
                                    <p:animEffect filter="fade" transition="in">
                                      <p:cBhvr>
                                        <p:cTn dur="500"/>
                                        <p:tgtEl>
                                          <p:spTgt spid="13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3" st="3"/>
                                            </p:txEl>
                                          </p:spTgt>
                                        </p:tgtEl>
                                        <p:attrNameLst>
                                          <p:attrName>style.visibility</p:attrName>
                                        </p:attrNameLst>
                                      </p:cBhvr>
                                      <p:to>
                                        <p:strVal val="visible"/>
                                      </p:to>
                                    </p:set>
                                    <p:animEffect filter="fade" transition="in">
                                      <p:cBhvr>
                                        <p:cTn dur="500"/>
                                        <p:tgtEl>
                                          <p:spTgt spid="13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4" st="4"/>
                                            </p:txEl>
                                          </p:spTgt>
                                        </p:tgtEl>
                                        <p:attrNameLst>
                                          <p:attrName>style.visibility</p:attrName>
                                        </p:attrNameLst>
                                      </p:cBhvr>
                                      <p:to>
                                        <p:strVal val="visible"/>
                                      </p:to>
                                    </p:set>
                                    <p:animEffect filter="fade" transition="in">
                                      <p:cBhvr>
                                        <p:cTn dur="500"/>
                                        <p:tgtEl>
                                          <p:spTgt spid="131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5" st="5"/>
                                            </p:txEl>
                                          </p:spTgt>
                                        </p:tgtEl>
                                        <p:attrNameLst>
                                          <p:attrName>style.visibility</p:attrName>
                                        </p:attrNameLst>
                                      </p:cBhvr>
                                      <p:to>
                                        <p:strVal val="visible"/>
                                      </p:to>
                                    </p:set>
                                    <p:animEffect filter="fade" transition="in">
                                      <p:cBhvr>
                                        <p:cTn dur="500"/>
                                        <p:tgtEl>
                                          <p:spTgt spid="131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6" st="6"/>
                                            </p:txEl>
                                          </p:spTgt>
                                        </p:tgtEl>
                                        <p:attrNameLst>
                                          <p:attrName>style.visibility</p:attrName>
                                        </p:attrNameLst>
                                      </p:cBhvr>
                                      <p:to>
                                        <p:strVal val="visible"/>
                                      </p:to>
                                    </p:set>
                                    <p:animEffect filter="fade" transition="in">
                                      <p:cBhvr>
                                        <p:cTn dur="500"/>
                                        <p:tgtEl>
                                          <p:spTgt spid="131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3">
                                            <p:txEl>
                                              <p:pRg end="7" st="7"/>
                                            </p:txEl>
                                          </p:spTgt>
                                        </p:tgtEl>
                                        <p:attrNameLst>
                                          <p:attrName>style.visibility</p:attrName>
                                        </p:attrNameLst>
                                      </p:cBhvr>
                                      <p:to>
                                        <p:strVal val="visible"/>
                                      </p:to>
                                    </p:set>
                                    <p:animEffect filter="fade" transition="in">
                                      <p:cBhvr>
                                        <p:cTn dur="500"/>
                                        <p:tgtEl>
                                          <p:spTgt spid="1313">
                                            <p:txEl>
                                              <p:pRg end="7" st="7"/>
                                            </p:txEl>
                                          </p:spTgt>
                                        </p:tgtEl>
                                      </p:cBhvr>
                                    </p:animEffect>
                                  </p:childTnLst>
                                </p:cTn>
                              </p:par>
                              <p:par>
                                <p:cTn fill="hold" nodeType="withEffect" presetClass="entr" presetID="10" presetSubtype="0">
                                  <p:stCondLst>
                                    <p:cond delay="0"/>
                                  </p:stCondLst>
                                  <p:childTnLst>
                                    <p:set>
                                      <p:cBhvr>
                                        <p:cTn dur="1" fill="hold">
                                          <p:stCondLst>
                                            <p:cond delay="0"/>
                                          </p:stCondLst>
                                        </p:cTn>
                                        <p:tgtEl>
                                          <p:spTgt spid="1304"/>
                                        </p:tgtEl>
                                        <p:attrNameLst>
                                          <p:attrName>style.visibility</p:attrName>
                                        </p:attrNameLst>
                                      </p:cBhvr>
                                      <p:to>
                                        <p:strVal val="visible"/>
                                      </p:to>
                                    </p:set>
                                    <p:animEffect filter="fade" transition="in">
                                      <p:cBhvr>
                                        <p:cTn dur="500"/>
                                        <p:tgtEl>
                                          <p:spTgt spid="1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gtEl>
                                        <p:attrNameLst>
                                          <p:attrName>style.visibility</p:attrName>
                                        </p:attrNameLst>
                                      </p:cBhvr>
                                      <p:to>
                                        <p:strVal val="visible"/>
                                      </p:to>
                                    </p:set>
                                    <p:animEffect filter="fade" transition="in">
                                      <p:cBhvr>
                                        <p:cTn dur="500"/>
                                        <p:tgtEl>
                                          <p:spTgt spid="1316"/>
                                        </p:tgtEl>
                                      </p:cBhvr>
                                    </p:animEffect>
                                  </p:childTnLst>
                                </p:cTn>
                              </p:par>
                              <p:par>
                                <p:cTn fill="hold" nodeType="withEffect" presetClass="entr" presetID="10" presetSubtype="0">
                                  <p:stCondLst>
                                    <p:cond delay="0"/>
                                  </p:stCondLst>
                                  <p:childTnLst>
                                    <p:set>
                                      <p:cBhvr>
                                        <p:cTn dur="1" fill="hold">
                                          <p:stCondLst>
                                            <p:cond delay="0"/>
                                          </p:stCondLst>
                                        </p:cTn>
                                        <p:tgtEl>
                                          <p:spTgt spid="1317"/>
                                        </p:tgtEl>
                                        <p:attrNameLst>
                                          <p:attrName>style.visibility</p:attrName>
                                        </p:attrNameLst>
                                      </p:cBhvr>
                                      <p:to>
                                        <p:strVal val="visible"/>
                                      </p:to>
                                    </p:set>
                                    <p:animEffect filter="fade" transition="in">
                                      <p:cBhvr>
                                        <p:cTn dur="500"/>
                                        <p:tgtEl>
                                          <p:spTgt spid="1317"/>
                                        </p:tgtEl>
                                      </p:cBhvr>
                                    </p:animEffect>
                                  </p:childTnLst>
                                </p:cTn>
                              </p:par>
                              <p:par>
                                <p:cTn fill="hold" nodeType="withEffect" presetClass="exit" presetID="10" presetSubtype="0">
                                  <p:stCondLst>
                                    <p:cond delay="0"/>
                                  </p:stCondLst>
                                  <p:childTnLst>
                                    <p:animEffect filter="fade" transition="out">
                                      <p:cBhvr>
                                        <p:cTn dur="500"/>
                                        <p:tgtEl>
                                          <p:spTgt spid="1304"/>
                                        </p:tgtEl>
                                      </p:cBhvr>
                                    </p:animEffect>
                                    <p:set>
                                      <p:cBhvr>
                                        <p:cTn dur="1" fill="hold">
                                          <p:stCondLst>
                                            <p:cond delay="500"/>
                                          </p:stCondLst>
                                        </p:cTn>
                                        <p:tgtEl>
                                          <p:spTgt spid="130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316"/>
                                        </p:tgtEl>
                                      </p:cBhvr>
                                    </p:animEffect>
                                    <p:set>
                                      <p:cBhvr>
                                        <p:cTn dur="1" fill="hold">
                                          <p:stCondLst>
                                            <p:cond delay="500"/>
                                          </p:stCondLst>
                                        </p:cTn>
                                        <p:tgtEl>
                                          <p:spTgt spid="131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439"/>
                                        </p:tgtEl>
                                        <p:attrNameLst>
                                          <p:attrName>style.visibility</p:attrName>
                                        </p:attrNameLst>
                                      </p:cBhvr>
                                      <p:to>
                                        <p:strVal val="visible"/>
                                      </p:to>
                                    </p:set>
                                    <p:animEffect filter="fade" transition="in">
                                      <p:cBhvr>
                                        <p:cTn dur="500"/>
                                        <p:tgtEl>
                                          <p:spTgt spid="1439"/>
                                        </p:tgtEl>
                                      </p:cBhvr>
                                    </p:animEffect>
                                  </p:childTnLst>
                                </p:cTn>
                              </p:par>
                              <p:par>
                                <p:cTn fill="hold" nodeType="withEffect" presetClass="exit" presetID="10" presetSubtype="0">
                                  <p:stCondLst>
                                    <p:cond delay="0"/>
                                  </p:stCondLst>
                                  <p:childTnLst>
                                    <p:animEffect filter="fade" transition="out">
                                      <p:cBhvr>
                                        <p:cTn dur="500"/>
                                        <p:tgtEl>
                                          <p:spTgt spid="1317"/>
                                        </p:tgtEl>
                                      </p:cBhvr>
                                    </p:animEffect>
                                    <p:set>
                                      <p:cBhvr>
                                        <p:cTn dur="1" fill="hold">
                                          <p:stCondLst>
                                            <p:cond delay="500"/>
                                          </p:stCondLst>
                                        </p:cTn>
                                        <p:tgtEl>
                                          <p:spTgt spid="131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4" name="Shape 1444"/>
        <p:cNvGrpSpPr/>
        <p:nvPr/>
      </p:nvGrpSpPr>
      <p:grpSpPr>
        <a:xfrm>
          <a:off x="0" y="0"/>
          <a:ext cx="0" cy="0"/>
          <a:chOff x="0" y="0"/>
          <a:chExt cx="0" cy="0"/>
        </a:xfrm>
      </p:grpSpPr>
      <p:sp>
        <p:nvSpPr>
          <p:cNvPr id="1445" name="Google Shape;1445;p162"/>
          <p:cNvSpPr txBox="1"/>
          <p:nvPr>
            <p:ph type="title"/>
          </p:nvPr>
        </p:nvSpPr>
        <p:spPr>
          <a:xfrm>
            <a:off x="252000" y="94106"/>
            <a:ext cx="8640000" cy="5760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chemeClr val="dk1"/>
              </a:buClr>
              <a:buSzPts val="3200"/>
              <a:buFont typeface="Arial"/>
              <a:buNone/>
            </a:pPr>
            <a:r>
              <a:rPr lang="en-GB"/>
              <a:t>‘Undead’ Demo</a:t>
            </a:r>
            <a:endParaRPr/>
          </a:p>
        </p:txBody>
      </p:sp>
      <p:pic>
        <p:nvPicPr>
          <p:cNvPr id="1446" name="Google Shape;1446;p162"/>
          <p:cNvPicPr preferRelativeResize="0"/>
          <p:nvPr>
            <p:ph idx="1" type="body"/>
          </p:nvPr>
        </p:nvPicPr>
        <p:blipFill rotWithShape="1">
          <a:blip r:embed="rId3">
            <a:alphaModFix/>
          </a:blip>
          <a:srcRect b="5534" l="16812" r="16775" t="0"/>
          <a:stretch/>
        </p:blipFill>
        <p:spPr>
          <a:xfrm>
            <a:off x="1574965" y="737953"/>
            <a:ext cx="5994071" cy="418305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6"/>
                                        </p:tgtEl>
                                        <p:attrNameLst>
                                          <p:attrName>style.visibility</p:attrName>
                                        </p:attrNameLst>
                                      </p:cBhvr>
                                      <p:to>
                                        <p:strVal val="visible"/>
                                      </p:to>
                                    </p:set>
                                    <p:animEffect filter="fade" transition="in">
                                      <p:cBhvr>
                                        <p:cTn dur="5000"/>
                                        <p:tgtEl>
                                          <p:spTgt spid="14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1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452" name="Google Shape;1452;p1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a:t>
            </a:r>
            <a:r>
              <a:rPr lang="en-GB" sz="1500">
                <a:solidFill>
                  <a:schemeClr val="dk1"/>
                </a:solidFill>
              </a:rPr>
              <a:t> From Ice Sheets to Shipping Routes: RSE at BAS </a:t>
            </a:r>
            <a:endParaRPr sz="1943">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a:t>
            </a:r>
            <a:r>
              <a:rPr lang="en-GB" sz="1500">
                <a:solidFill>
                  <a:schemeClr val="dk1"/>
                </a:solidFill>
              </a:rPr>
              <a:t>: CSET, the Community Seamless Evaluation Toolkit</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&amp;</a:t>
            </a:r>
            <a:r>
              <a:rPr b="1" lang="en-GB" sz="1500">
                <a:solidFill>
                  <a:schemeClr val="dk1"/>
                </a:solidFill>
              </a:rPr>
              <a:t> Elias Sadek</a:t>
            </a:r>
            <a:r>
              <a:rPr lang="en-GB" sz="1500">
                <a:solidFill>
                  <a:schemeClr val="dk1"/>
                </a:solidFill>
              </a:rPr>
              <a:t>: Switching from grids to meshes</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b="1" lang="en-GB" sz="1500">
                <a:solidFill>
                  <a:schemeClr val="dk1"/>
                </a:solidFill>
              </a:rPr>
              <a:t>: Performance improvements to the Leeds Spherical Dynamo Code</a:t>
            </a:r>
            <a:endParaRPr b="1"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lang="en-GB" sz="1500">
                <a:solidFill>
                  <a:schemeClr val="dk1"/>
                </a:solidFill>
              </a:rPr>
              <a:t>: Building Cloud-Native Skills in Geoscience: Lessons from a UK-Brazil Training Initiative.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lang="en-GB" sz="1500">
                <a:solidFill>
                  <a:schemeClr val="dk1"/>
                </a:solidFill>
              </a:rPr>
              <a:t>: Geomechanical Mapping of the UK Subsurface for the North Sea Energy Transition</a:t>
            </a:r>
            <a:endParaRPr sz="2343"/>
          </a:p>
        </p:txBody>
      </p:sp>
      <p:pic>
        <p:nvPicPr>
          <p:cNvPr id="1453" name="Google Shape;1453;p163"/>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7" name="Shape 1457"/>
        <p:cNvGrpSpPr/>
        <p:nvPr/>
      </p:nvGrpSpPr>
      <p:grpSpPr>
        <a:xfrm>
          <a:off x="0" y="0"/>
          <a:ext cx="0" cy="0"/>
          <a:chOff x="0" y="0"/>
          <a:chExt cx="0" cy="0"/>
        </a:xfrm>
      </p:grpSpPr>
      <p:sp>
        <p:nvSpPr>
          <p:cNvPr descr="$PPTXTitle" id="1458" name="Google Shape;1458;p164"/>
          <p:cNvSpPr txBox="1"/>
          <p:nvPr>
            <p:ph type="title"/>
          </p:nvPr>
        </p:nvSpPr>
        <p:spPr>
          <a:xfrm>
            <a:off x="126899" y="-7917"/>
            <a:ext cx="8890202" cy="39717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a:t>Performance Improvements: Leeds Spherical Dynamo Code</a:t>
            </a:r>
            <a:endParaRPr/>
          </a:p>
        </p:txBody>
      </p:sp>
      <p:sp>
        <p:nvSpPr>
          <p:cNvPr id="1459" name="Google Shape;1459;p164"/>
          <p:cNvSpPr txBox="1"/>
          <p:nvPr/>
        </p:nvSpPr>
        <p:spPr>
          <a:xfrm>
            <a:off x="2917869" y="316720"/>
            <a:ext cx="3415200" cy="411900"/>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b="1" lang="en-GB" sz="1300">
                <a:solidFill>
                  <a:srgbClr val="FFFFFF"/>
                </a:solidFill>
                <a:latin typeface="Arial"/>
                <a:ea typeface="Arial"/>
                <a:cs typeface="Arial"/>
                <a:sym typeface="Arial"/>
              </a:rPr>
              <a:t>Andrew Clarke, CEMAC, University of Leeds</a:t>
            </a:r>
            <a:endParaRPr sz="1300">
              <a:latin typeface="Arial"/>
              <a:ea typeface="Arial"/>
              <a:cs typeface="Arial"/>
              <a:sym typeface="Arial"/>
            </a:endParaRPr>
          </a:p>
        </p:txBody>
      </p:sp>
      <p:sp>
        <p:nvSpPr>
          <p:cNvPr id="1460" name="Google Shape;1460;p164"/>
          <p:cNvSpPr txBox="1"/>
          <p:nvPr/>
        </p:nvSpPr>
        <p:spPr>
          <a:xfrm>
            <a:off x="151695" y="662481"/>
            <a:ext cx="3545400" cy="931500"/>
          </a:xfrm>
          <a:prstGeom prst="rect">
            <a:avLst/>
          </a:prstGeom>
          <a:noFill/>
          <a:ln>
            <a:noFill/>
          </a:ln>
        </p:spPr>
        <p:txBody>
          <a:bodyPr anchorCtr="0" anchor="t" bIns="0" lIns="0" spcFirstLastPara="1" rIns="0" wrap="square" tIns="36275">
            <a:spAutoFit/>
          </a:bodyPr>
          <a:lstStyle/>
          <a:p>
            <a:pPr indent="0" lvl="0" marL="12700" marR="0" rtl="0" algn="l">
              <a:lnSpc>
                <a:spcPct val="111500"/>
              </a:lnSpc>
              <a:spcBef>
                <a:spcPts val="0"/>
              </a:spcBef>
              <a:spcAft>
                <a:spcPts val="0"/>
              </a:spcAft>
              <a:buNone/>
            </a:pPr>
            <a:r>
              <a:rPr b="1" lang="en-GB" sz="1800">
                <a:solidFill>
                  <a:srgbClr val="FFFFFF"/>
                </a:solidFill>
                <a:latin typeface="Arial"/>
                <a:ea typeface="Arial"/>
                <a:cs typeface="Arial"/>
                <a:sym typeface="Arial"/>
              </a:rPr>
              <a:t>Geodynamo - </a:t>
            </a:r>
            <a:r>
              <a:rPr lang="en-GB" sz="1800">
                <a:solidFill>
                  <a:srgbClr val="FFFFFF"/>
                </a:solidFill>
                <a:latin typeface="Arial"/>
                <a:ea typeface="Arial"/>
                <a:cs typeface="Arial"/>
                <a:sym typeface="Arial"/>
              </a:rPr>
              <a:t>Magnetic field generated by flow of molten iron in Earth’s outer core</a:t>
            </a:r>
            <a:endParaRPr sz="1800">
              <a:latin typeface="Arial"/>
              <a:ea typeface="Arial"/>
              <a:cs typeface="Arial"/>
              <a:sym typeface="Arial"/>
            </a:endParaRPr>
          </a:p>
        </p:txBody>
      </p:sp>
      <p:pic>
        <p:nvPicPr>
          <p:cNvPr id="1461" name="Google Shape;1461;p164"/>
          <p:cNvPicPr preferRelativeResize="0"/>
          <p:nvPr/>
        </p:nvPicPr>
        <p:blipFill rotWithShape="1">
          <a:blip r:embed="rId3">
            <a:alphaModFix/>
          </a:blip>
          <a:srcRect b="0" l="0" r="0" t="0"/>
          <a:stretch/>
        </p:blipFill>
        <p:spPr>
          <a:xfrm>
            <a:off x="326443" y="1632380"/>
            <a:ext cx="3427710" cy="1874462"/>
          </a:xfrm>
          <a:prstGeom prst="rect">
            <a:avLst/>
          </a:prstGeom>
          <a:noFill/>
          <a:ln>
            <a:noFill/>
          </a:ln>
        </p:spPr>
      </p:pic>
      <p:sp>
        <p:nvSpPr>
          <p:cNvPr id="1462" name="Google Shape;1462;p164"/>
          <p:cNvSpPr txBox="1"/>
          <p:nvPr/>
        </p:nvSpPr>
        <p:spPr>
          <a:xfrm>
            <a:off x="151705" y="4351720"/>
            <a:ext cx="105950" cy="148027"/>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800">
                <a:solidFill>
                  <a:srgbClr val="FFFFFF"/>
                </a:solidFill>
                <a:latin typeface="Lucida Sans"/>
                <a:ea typeface="Lucida Sans"/>
                <a:cs typeface="Lucida Sans"/>
                <a:sym typeface="Lucida Sans"/>
              </a:rPr>
              <a:t>●</a:t>
            </a:r>
            <a:endParaRPr sz="800">
              <a:latin typeface="Lucida Sans"/>
              <a:ea typeface="Lucida Sans"/>
              <a:cs typeface="Lucida Sans"/>
              <a:sym typeface="Lucida Sans"/>
            </a:endParaRPr>
          </a:p>
        </p:txBody>
      </p:sp>
      <p:sp>
        <p:nvSpPr>
          <p:cNvPr id="1463" name="Google Shape;1463;p164"/>
          <p:cNvSpPr txBox="1"/>
          <p:nvPr/>
        </p:nvSpPr>
        <p:spPr>
          <a:xfrm>
            <a:off x="151705" y="4608699"/>
            <a:ext cx="105950" cy="148027"/>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800">
                <a:solidFill>
                  <a:srgbClr val="FFFFFF"/>
                </a:solidFill>
                <a:latin typeface="Lucida Sans"/>
                <a:ea typeface="Lucida Sans"/>
                <a:cs typeface="Lucida Sans"/>
                <a:sym typeface="Lucida Sans"/>
              </a:rPr>
              <a:t>●</a:t>
            </a:r>
            <a:endParaRPr sz="800">
              <a:latin typeface="Lucida Sans"/>
              <a:ea typeface="Lucida Sans"/>
              <a:cs typeface="Lucida Sans"/>
              <a:sym typeface="Lucida Sans"/>
            </a:endParaRPr>
          </a:p>
        </p:txBody>
      </p:sp>
      <p:sp>
        <p:nvSpPr>
          <p:cNvPr id="1464" name="Google Shape;1464;p164"/>
          <p:cNvSpPr txBox="1"/>
          <p:nvPr/>
        </p:nvSpPr>
        <p:spPr>
          <a:xfrm>
            <a:off x="347575" y="4281174"/>
            <a:ext cx="3533223" cy="556973"/>
          </a:xfrm>
          <a:prstGeom prst="rect">
            <a:avLst/>
          </a:prstGeom>
          <a:noFill/>
          <a:ln>
            <a:noFill/>
          </a:ln>
        </p:spPr>
        <p:txBody>
          <a:bodyPr anchorCtr="0" anchor="t" bIns="0" lIns="0" spcFirstLastPara="1" rIns="0" wrap="square" tIns="11525">
            <a:spAutoFit/>
          </a:bodyPr>
          <a:lstStyle/>
          <a:p>
            <a:pPr indent="0" lvl="0" marL="12700" rtl="0" algn="l">
              <a:lnSpc>
                <a:spcPct val="115750"/>
              </a:lnSpc>
              <a:spcBef>
                <a:spcPts val="0"/>
              </a:spcBef>
              <a:spcAft>
                <a:spcPts val="0"/>
              </a:spcAft>
              <a:buNone/>
            </a:pPr>
            <a:r>
              <a:rPr lang="en-GB" sz="1800">
                <a:solidFill>
                  <a:srgbClr val="FFFFFF"/>
                </a:solidFill>
                <a:latin typeface="Arial"/>
                <a:ea typeface="Arial"/>
                <a:cs typeface="Arial"/>
                <a:sym typeface="Arial"/>
              </a:rPr>
              <a:t>Non-linear dynamics</a:t>
            </a:r>
            <a:endParaRPr sz="1800">
              <a:latin typeface="Arial"/>
              <a:ea typeface="Arial"/>
              <a:cs typeface="Arial"/>
              <a:sym typeface="Arial"/>
            </a:endParaRPr>
          </a:p>
          <a:p>
            <a:pPr indent="0" lvl="0" marL="12700" rtl="0" algn="l">
              <a:lnSpc>
                <a:spcPct val="115750"/>
              </a:lnSpc>
              <a:spcBef>
                <a:spcPts val="0"/>
              </a:spcBef>
              <a:spcAft>
                <a:spcPts val="0"/>
              </a:spcAft>
              <a:buNone/>
            </a:pPr>
            <a:r>
              <a:rPr lang="en-GB" sz="1800">
                <a:solidFill>
                  <a:srgbClr val="FFFFFF"/>
                </a:solidFill>
                <a:latin typeface="Arial"/>
                <a:ea typeface="Arial"/>
                <a:cs typeface="Arial"/>
                <a:sym typeface="Arial"/>
              </a:rPr>
              <a:t>Complex phenomena eg reversals</a:t>
            </a:r>
            <a:endParaRPr sz="1800">
              <a:latin typeface="Arial"/>
              <a:ea typeface="Arial"/>
              <a:cs typeface="Arial"/>
              <a:sym typeface="Arial"/>
            </a:endParaRPr>
          </a:p>
        </p:txBody>
      </p:sp>
      <p:sp>
        <p:nvSpPr>
          <p:cNvPr id="1465" name="Google Shape;1465;p164"/>
          <p:cNvSpPr txBox="1"/>
          <p:nvPr/>
        </p:nvSpPr>
        <p:spPr>
          <a:xfrm>
            <a:off x="4572472" y="782960"/>
            <a:ext cx="3609807" cy="300085"/>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1800">
                <a:solidFill>
                  <a:srgbClr val="FFFFFF"/>
                </a:solidFill>
                <a:latin typeface="Arial"/>
                <a:ea typeface="Arial"/>
                <a:cs typeface="Arial"/>
                <a:sym typeface="Arial"/>
              </a:rPr>
              <a:t>Computationally intensive problem:</a:t>
            </a:r>
            <a:endParaRPr sz="1800">
              <a:latin typeface="Arial"/>
              <a:ea typeface="Arial"/>
              <a:cs typeface="Arial"/>
              <a:sym typeface="Arial"/>
            </a:endParaRPr>
          </a:p>
        </p:txBody>
      </p:sp>
      <p:sp>
        <p:nvSpPr>
          <p:cNvPr id="1466" name="Google Shape;1466;p164"/>
          <p:cNvSpPr txBox="1"/>
          <p:nvPr/>
        </p:nvSpPr>
        <p:spPr>
          <a:xfrm>
            <a:off x="4572472" y="1367464"/>
            <a:ext cx="105950" cy="148027"/>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800">
                <a:solidFill>
                  <a:srgbClr val="FFFFFF"/>
                </a:solidFill>
                <a:latin typeface="Lucida Sans"/>
                <a:ea typeface="Lucida Sans"/>
                <a:cs typeface="Lucida Sans"/>
                <a:sym typeface="Lucida Sans"/>
              </a:rPr>
              <a:t>●</a:t>
            </a:r>
            <a:endParaRPr sz="800">
              <a:latin typeface="Lucida Sans"/>
              <a:ea typeface="Lucida Sans"/>
              <a:cs typeface="Lucida Sans"/>
              <a:sym typeface="Lucida Sans"/>
            </a:endParaRPr>
          </a:p>
        </p:txBody>
      </p:sp>
      <p:sp>
        <p:nvSpPr>
          <p:cNvPr id="1467" name="Google Shape;1467;p164"/>
          <p:cNvSpPr txBox="1"/>
          <p:nvPr/>
        </p:nvSpPr>
        <p:spPr>
          <a:xfrm>
            <a:off x="4572472" y="1039939"/>
            <a:ext cx="3652417" cy="1070747"/>
          </a:xfrm>
          <a:prstGeom prst="rect">
            <a:avLst/>
          </a:prstGeom>
          <a:noFill/>
          <a:ln>
            <a:noFill/>
          </a:ln>
        </p:spPr>
        <p:txBody>
          <a:bodyPr anchorCtr="0" anchor="t" bIns="0" lIns="0" spcFirstLastPara="1" rIns="0" wrap="square" tIns="36275">
            <a:spAutoFit/>
          </a:bodyPr>
          <a:lstStyle/>
          <a:p>
            <a:pPr indent="-190500" lvl="0" marL="203200" marR="431800" rtl="0" algn="l">
              <a:lnSpc>
                <a:spcPct val="111500"/>
              </a:lnSpc>
              <a:spcBef>
                <a:spcPts val="0"/>
              </a:spcBef>
              <a:spcAft>
                <a:spcPts val="0"/>
              </a:spcAft>
              <a:buClr>
                <a:srgbClr val="FFFFFF"/>
              </a:buClr>
              <a:buSzPts val="800"/>
              <a:buFont typeface="Lucida Sans"/>
              <a:buChar char="●"/>
            </a:pPr>
            <a:r>
              <a:rPr lang="en-GB" sz="1800">
                <a:solidFill>
                  <a:srgbClr val="FFFFFF"/>
                </a:solidFill>
                <a:latin typeface="Arial"/>
                <a:ea typeface="Arial"/>
                <a:cs typeface="Arial"/>
                <a:sym typeface="Arial"/>
              </a:rPr>
              <a:t>High numerical resolution Very long durations, both wall</a:t>
            </a:r>
            <a:endParaRPr sz="1800">
              <a:latin typeface="Arial"/>
              <a:ea typeface="Arial"/>
              <a:cs typeface="Arial"/>
              <a:sym typeface="Arial"/>
            </a:endParaRPr>
          </a:p>
          <a:p>
            <a:pPr indent="0" lvl="0" marL="203200" marR="0" rtl="0" algn="l">
              <a:lnSpc>
                <a:spcPct val="111500"/>
              </a:lnSpc>
              <a:spcBef>
                <a:spcPts val="0"/>
              </a:spcBef>
              <a:spcAft>
                <a:spcPts val="0"/>
              </a:spcAft>
              <a:buNone/>
            </a:pPr>
            <a:r>
              <a:rPr lang="en-GB" sz="1800">
                <a:solidFill>
                  <a:srgbClr val="FFFFFF"/>
                </a:solidFill>
                <a:latin typeface="Arial"/>
                <a:ea typeface="Arial"/>
                <a:cs typeface="Arial"/>
                <a:sym typeface="Arial"/>
              </a:rPr>
              <a:t>clock (weeks for a single run) and in-simulation (millions of years).</a:t>
            </a:r>
            <a:endParaRPr sz="1800">
              <a:latin typeface="Arial"/>
              <a:ea typeface="Arial"/>
              <a:cs typeface="Arial"/>
              <a:sym typeface="Arial"/>
            </a:endParaRPr>
          </a:p>
        </p:txBody>
      </p:sp>
      <p:pic>
        <p:nvPicPr>
          <p:cNvPr id="1468" name="Google Shape;1468;p164"/>
          <p:cNvPicPr preferRelativeResize="0"/>
          <p:nvPr/>
        </p:nvPicPr>
        <p:blipFill rotWithShape="1">
          <a:blip r:embed="rId4">
            <a:alphaModFix/>
          </a:blip>
          <a:srcRect b="0" l="0" r="0" t="0"/>
          <a:stretch/>
        </p:blipFill>
        <p:spPr>
          <a:xfrm>
            <a:off x="5326333" y="2285450"/>
            <a:ext cx="2032467" cy="1795471"/>
          </a:xfrm>
          <a:prstGeom prst="rect">
            <a:avLst/>
          </a:prstGeom>
          <a:noFill/>
          <a:ln>
            <a:noFill/>
          </a:ln>
        </p:spPr>
      </p:pic>
      <p:sp>
        <p:nvSpPr>
          <p:cNvPr id="1469" name="Google Shape;1469;p164"/>
          <p:cNvSpPr txBox="1"/>
          <p:nvPr/>
        </p:nvSpPr>
        <p:spPr>
          <a:xfrm>
            <a:off x="4416103" y="4172441"/>
            <a:ext cx="4046278" cy="556973"/>
          </a:xfrm>
          <a:prstGeom prst="rect">
            <a:avLst/>
          </a:prstGeom>
          <a:noFill/>
          <a:ln>
            <a:noFill/>
          </a:ln>
        </p:spPr>
        <p:txBody>
          <a:bodyPr anchorCtr="0" anchor="t" bIns="0" lIns="0" spcFirstLastPara="1" rIns="0" wrap="square" tIns="36275">
            <a:spAutoFit/>
          </a:bodyPr>
          <a:lstStyle/>
          <a:p>
            <a:pPr indent="0" lvl="0" marL="12700" marR="0" rtl="0" algn="l">
              <a:lnSpc>
                <a:spcPct val="111500"/>
              </a:lnSpc>
              <a:spcBef>
                <a:spcPts val="0"/>
              </a:spcBef>
              <a:spcAft>
                <a:spcPts val="0"/>
              </a:spcAft>
              <a:buNone/>
            </a:pPr>
            <a:r>
              <a:rPr lang="en-GB" sz="1800">
                <a:solidFill>
                  <a:srgbClr val="FFFFFF"/>
                </a:solidFill>
                <a:latin typeface="Arial"/>
                <a:ea typeface="Arial"/>
                <a:cs typeface="Arial"/>
                <a:sym typeface="Arial"/>
              </a:rPr>
              <a:t>State of the art DNS simulations don’t approach realistic parameter conditions</a:t>
            </a:r>
            <a:endParaRPr sz="1800">
              <a:latin typeface="Arial"/>
              <a:ea typeface="Arial"/>
              <a:cs typeface="Arial"/>
              <a:sym typeface="Arial"/>
            </a:endParaRPr>
          </a:p>
        </p:txBody>
      </p:sp>
      <p:pic>
        <p:nvPicPr>
          <p:cNvPr id="1470" name="Google Shape;1470;p164"/>
          <p:cNvPicPr preferRelativeResize="0"/>
          <p:nvPr/>
        </p:nvPicPr>
        <p:blipFill rotWithShape="1">
          <a:blip r:embed="rId5">
            <a:alphaModFix/>
          </a:blip>
          <a:srcRect b="0" l="0" r="0" t="0"/>
          <a:stretch/>
        </p:blipFill>
        <p:spPr>
          <a:xfrm>
            <a:off x="313060" y="3596841"/>
            <a:ext cx="3427710" cy="562471"/>
          </a:xfrm>
          <a:prstGeom prst="rect">
            <a:avLst/>
          </a:prstGeom>
          <a:noFill/>
          <a:ln>
            <a:noFill/>
          </a:ln>
        </p:spPr>
      </p:pic>
      <p:pic>
        <p:nvPicPr>
          <p:cNvPr id="1471" name="Google Shape;1471;p164"/>
          <p:cNvPicPr preferRelativeResize="0"/>
          <p:nvPr/>
        </p:nvPicPr>
        <p:blipFill rotWithShape="1">
          <a:blip r:embed="rId6">
            <a:alphaModFix/>
          </a:blip>
          <a:srcRect b="0" l="0" r="0" t="0"/>
          <a:stretch/>
        </p:blipFill>
        <p:spPr>
          <a:xfrm>
            <a:off x="7345085" y="4571237"/>
            <a:ext cx="1749440" cy="52917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sp>
        <p:nvSpPr>
          <p:cNvPr id="1476" name="Google Shape;1476;p165"/>
          <p:cNvSpPr txBox="1"/>
          <p:nvPr/>
        </p:nvSpPr>
        <p:spPr>
          <a:xfrm>
            <a:off x="249640" y="1040273"/>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77" name="Google Shape;1477;p165"/>
          <p:cNvSpPr txBox="1"/>
          <p:nvPr/>
        </p:nvSpPr>
        <p:spPr>
          <a:xfrm>
            <a:off x="543446" y="976270"/>
            <a:ext cx="3175064" cy="27186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1600">
                <a:solidFill>
                  <a:srgbClr val="FFFFFF"/>
                </a:solidFill>
                <a:latin typeface="Arial"/>
                <a:ea typeface="Arial"/>
                <a:cs typeface="Arial"/>
                <a:sym typeface="Arial"/>
              </a:rPr>
              <a:t>Fortran, 3D spherical shell domain</a:t>
            </a:r>
            <a:endParaRPr sz="1600">
              <a:latin typeface="Arial"/>
              <a:ea typeface="Arial"/>
              <a:cs typeface="Arial"/>
              <a:sym typeface="Arial"/>
            </a:endParaRPr>
          </a:p>
        </p:txBody>
      </p:sp>
      <p:sp>
        <p:nvSpPr>
          <p:cNvPr id="1478" name="Google Shape;1478;p165"/>
          <p:cNvSpPr txBox="1"/>
          <p:nvPr/>
        </p:nvSpPr>
        <p:spPr>
          <a:xfrm>
            <a:off x="249640" y="2810121"/>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79" name="Google Shape;1479;p165"/>
          <p:cNvSpPr txBox="1"/>
          <p:nvPr/>
        </p:nvSpPr>
        <p:spPr>
          <a:xfrm>
            <a:off x="249640" y="3164084"/>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80" name="Google Shape;1480;p165"/>
          <p:cNvSpPr txBox="1"/>
          <p:nvPr/>
        </p:nvSpPr>
        <p:spPr>
          <a:xfrm>
            <a:off x="249640" y="3518058"/>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81" name="Google Shape;1481;p165"/>
          <p:cNvSpPr txBox="1"/>
          <p:nvPr/>
        </p:nvSpPr>
        <p:spPr>
          <a:xfrm>
            <a:off x="249640" y="4104198"/>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82" name="Google Shape;1482;p165"/>
          <p:cNvSpPr txBox="1"/>
          <p:nvPr/>
        </p:nvSpPr>
        <p:spPr>
          <a:xfrm>
            <a:off x="249640" y="4458160"/>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483" name="Google Shape;1483;p165"/>
          <p:cNvSpPr txBox="1"/>
          <p:nvPr/>
        </p:nvSpPr>
        <p:spPr>
          <a:xfrm>
            <a:off x="543446" y="2640979"/>
            <a:ext cx="3509615" cy="2257265"/>
          </a:xfrm>
          <a:prstGeom prst="rect">
            <a:avLst/>
          </a:prstGeom>
          <a:noFill/>
          <a:ln>
            <a:noFill/>
          </a:ln>
        </p:spPr>
        <p:txBody>
          <a:bodyPr anchorCtr="0" anchor="t" bIns="0" lIns="0" spcFirstLastPara="1" rIns="0" wrap="square" tIns="11525">
            <a:spAutoFit/>
          </a:bodyPr>
          <a:lstStyle/>
          <a:p>
            <a:pPr indent="0" lvl="0" marL="12700" marR="0" rtl="0" algn="l">
              <a:lnSpc>
                <a:spcPct val="142300"/>
              </a:lnSpc>
              <a:spcBef>
                <a:spcPts val="0"/>
              </a:spcBef>
              <a:spcAft>
                <a:spcPts val="0"/>
              </a:spcAft>
              <a:buNone/>
            </a:pPr>
            <a:r>
              <a:rPr lang="en-GB" sz="1600">
                <a:solidFill>
                  <a:srgbClr val="FFFFFF"/>
                </a:solidFill>
                <a:latin typeface="Arial"/>
                <a:ea typeface="Arial"/>
                <a:cs typeface="Arial"/>
                <a:sym typeface="Arial"/>
              </a:rPr>
              <a:t>2D Parallel Decomposition (MPI–MPI) Spectral Code – spherical harmonics</a:t>
            </a:r>
            <a:endParaRPr sz="1600">
              <a:latin typeface="Arial"/>
              <a:ea typeface="Arial"/>
              <a:cs typeface="Arial"/>
              <a:sym typeface="Arial"/>
            </a:endParaRPr>
          </a:p>
          <a:p>
            <a:pPr indent="0" lvl="0" marL="12700" marR="292100" rtl="0" algn="l">
              <a:lnSpc>
                <a:spcPct val="112222"/>
              </a:lnSpc>
              <a:spcBef>
                <a:spcPts val="1000"/>
              </a:spcBef>
              <a:spcAft>
                <a:spcPts val="0"/>
              </a:spcAft>
              <a:buNone/>
            </a:pPr>
            <a:r>
              <a:rPr lang="en-GB" sz="1600">
                <a:solidFill>
                  <a:srgbClr val="FFFFFF"/>
                </a:solidFill>
                <a:latin typeface="Arial"/>
                <a:ea typeface="Arial"/>
                <a:cs typeface="Arial"/>
                <a:sym typeface="Arial"/>
              </a:rPr>
              <a:t>Bottleneck: transform between real and spectral space.</a:t>
            </a:r>
            <a:endParaRPr sz="1600">
              <a:latin typeface="Arial"/>
              <a:ea typeface="Arial"/>
              <a:cs typeface="Arial"/>
              <a:sym typeface="Arial"/>
            </a:endParaRPr>
          </a:p>
          <a:p>
            <a:pPr indent="0" lvl="0" marL="12700" rtl="0" algn="l">
              <a:lnSpc>
                <a:spcPct val="100000"/>
              </a:lnSpc>
              <a:spcBef>
                <a:spcPts val="800"/>
              </a:spcBef>
              <a:spcAft>
                <a:spcPts val="0"/>
              </a:spcAft>
              <a:buNone/>
            </a:pPr>
            <a:r>
              <a:rPr lang="en-GB" sz="1600">
                <a:solidFill>
                  <a:srgbClr val="FFFFFF"/>
                </a:solidFill>
                <a:latin typeface="Arial"/>
                <a:ea typeface="Arial"/>
                <a:cs typeface="Arial"/>
                <a:sym typeface="Arial"/>
              </a:rPr>
              <a:t>FFT handled by FFTW</a:t>
            </a:r>
            <a:endParaRPr sz="1600">
              <a:latin typeface="Arial"/>
              <a:ea typeface="Arial"/>
              <a:cs typeface="Arial"/>
              <a:sym typeface="Arial"/>
            </a:endParaRPr>
          </a:p>
          <a:p>
            <a:pPr indent="0" lvl="0" marL="12700" marR="88900" rtl="0" algn="l">
              <a:lnSpc>
                <a:spcPct val="112222"/>
              </a:lnSpc>
              <a:spcBef>
                <a:spcPts val="1000"/>
              </a:spcBef>
              <a:spcAft>
                <a:spcPts val="0"/>
              </a:spcAft>
              <a:buNone/>
            </a:pPr>
            <a:r>
              <a:rPr lang="en-GB" sz="1600">
                <a:solidFill>
                  <a:srgbClr val="FFFFFF"/>
                </a:solidFill>
                <a:latin typeface="Arial"/>
                <a:ea typeface="Arial"/>
                <a:cs typeface="Arial"/>
                <a:sym typeface="Arial"/>
              </a:rPr>
              <a:t>Legendre transform is most intensive part – split over latitude with MPI.</a:t>
            </a:r>
            <a:endParaRPr sz="1600">
              <a:latin typeface="Arial"/>
              <a:ea typeface="Arial"/>
              <a:cs typeface="Arial"/>
              <a:sym typeface="Arial"/>
            </a:endParaRPr>
          </a:p>
        </p:txBody>
      </p:sp>
      <p:sp>
        <p:nvSpPr>
          <p:cNvPr id="1484" name="Google Shape;1484;p165"/>
          <p:cNvSpPr txBox="1"/>
          <p:nvPr/>
        </p:nvSpPr>
        <p:spPr>
          <a:xfrm>
            <a:off x="4493469" y="1232282"/>
            <a:ext cx="105950" cy="148027"/>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800">
                <a:solidFill>
                  <a:srgbClr val="FFFFFF"/>
                </a:solidFill>
                <a:latin typeface="Lucida Sans"/>
                <a:ea typeface="Lucida Sans"/>
                <a:cs typeface="Lucida Sans"/>
                <a:sym typeface="Lucida Sans"/>
              </a:rPr>
              <a:t>●</a:t>
            </a:r>
            <a:endParaRPr sz="800">
              <a:latin typeface="Lucida Sans"/>
              <a:ea typeface="Lucida Sans"/>
              <a:cs typeface="Lucida Sans"/>
              <a:sym typeface="Lucida Sans"/>
            </a:endParaRPr>
          </a:p>
        </p:txBody>
      </p:sp>
      <p:sp>
        <p:nvSpPr>
          <p:cNvPr id="1485" name="Google Shape;1485;p165"/>
          <p:cNvSpPr txBox="1"/>
          <p:nvPr/>
        </p:nvSpPr>
        <p:spPr>
          <a:xfrm>
            <a:off x="4493469" y="1626413"/>
            <a:ext cx="105950" cy="148027"/>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800">
                <a:solidFill>
                  <a:srgbClr val="FFFFFF"/>
                </a:solidFill>
                <a:latin typeface="Lucida Sans"/>
                <a:ea typeface="Lucida Sans"/>
                <a:cs typeface="Lucida Sans"/>
                <a:sym typeface="Lucida Sans"/>
              </a:rPr>
              <a:t>●</a:t>
            </a:r>
            <a:endParaRPr sz="800">
              <a:latin typeface="Lucida Sans"/>
              <a:ea typeface="Lucida Sans"/>
              <a:cs typeface="Lucida Sans"/>
              <a:sym typeface="Lucida Sans"/>
            </a:endParaRPr>
          </a:p>
        </p:txBody>
      </p:sp>
      <p:sp>
        <p:nvSpPr>
          <p:cNvPr id="1486" name="Google Shape;1486;p165"/>
          <p:cNvSpPr txBox="1"/>
          <p:nvPr/>
        </p:nvSpPr>
        <p:spPr>
          <a:xfrm>
            <a:off x="4787275" y="1044243"/>
            <a:ext cx="4247238" cy="811556"/>
          </a:xfrm>
          <a:prstGeom prst="rect">
            <a:avLst/>
          </a:prstGeom>
          <a:noFill/>
          <a:ln>
            <a:noFill/>
          </a:ln>
        </p:spPr>
        <p:txBody>
          <a:bodyPr anchorCtr="0" anchor="t" bIns="0" lIns="0" spcFirstLastPara="1" rIns="0" wrap="square" tIns="128975">
            <a:spAutoFit/>
          </a:bodyPr>
          <a:lstStyle/>
          <a:p>
            <a:pPr indent="0" lvl="0" marL="12700" rtl="0" algn="l">
              <a:lnSpc>
                <a:spcPct val="100000"/>
              </a:lnSpc>
              <a:spcBef>
                <a:spcPts val="0"/>
              </a:spcBef>
              <a:spcAft>
                <a:spcPts val="0"/>
              </a:spcAft>
              <a:buNone/>
            </a:pPr>
            <a:r>
              <a:rPr lang="en-GB" sz="1800">
                <a:solidFill>
                  <a:srgbClr val="FFFFFF"/>
                </a:solidFill>
                <a:latin typeface="Arial"/>
                <a:ea typeface="Arial"/>
                <a:cs typeface="Arial"/>
                <a:sym typeface="Arial"/>
              </a:rPr>
              <a:t>Parallelised using OpenMP</a:t>
            </a:r>
            <a:endParaRPr sz="1800">
              <a:latin typeface="Arial"/>
              <a:ea typeface="Arial"/>
              <a:cs typeface="Arial"/>
              <a:sym typeface="Arial"/>
            </a:endParaRPr>
          </a:p>
          <a:p>
            <a:pPr indent="0" lvl="0" marL="12700" rtl="0" algn="l">
              <a:lnSpc>
                <a:spcPct val="100000"/>
              </a:lnSpc>
              <a:spcBef>
                <a:spcPts val="900"/>
              </a:spcBef>
              <a:spcAft>
                <a:spcPts val="0"/>
              </a:spcAft>
              <a:buNone/>
            </a:pPr>
            <a:r>
              <a:rPr lang="en-GB" sz="1800">
                <a:solidFill>
                  <a:srgbClr val="FFFFFF"/>
                </a:solidFill>
                <a:latin typeface="Arial"/>
                <a:ea typeface="Arial"/>
                <a:cs typeface="Arial"/>
                <a:sym typeface="Arial"/>
              </a:rPr>
              <a:t>Different normalisation/harmonic ordering</a:t>
            </a:r>
            <a:endParaRPr sz="1800">
              <a:latin typeface="Arial"/>
              <a:ea typeface="Arial"/>
              <a:cs typeface="Arial"/>
              <a:sym typeface="Arial"/>
            </a:endParaRPr>
          </a:p>
        </p:txBody>
      </p:sp>
      <p:grpSp>
        <p:nvGrpSpPr>
          <p:cNvPr id="1487" name="Google Shape;1487;p165"/>
          <p:cNvGrpSpPr/>
          <p:nvPr/>
        </p:nvGrpSpPr>
        <p:grpSpPr>
          <a:xfrm>
            <a:off x="1142574" y="1276126"/>
            <a:ext cx="1305957" cy="1336273"/>
            <a:chOff x="1260005" y="1406889"/>
            <a:chExt cx="1440180" cy="1473200"/>
          </a:xfrm>
        </p:grpSpPr>
        <p:sp>
          <p:nvSpPr>
            <p:cNvPr id="1488" name="Google Shape;1488;p165"/>
            <p:cNvSpPr/>
            <p:nvPr/>
          </p:nvSpPr>
          <p:spPr>
            <a:xfrm>
              <a:off x="1260005" y="1406889"/>
              <a:ext cx="1440180" cy="1473200"/>
            </a:xfrm>
            <a:custGeom>
              <a:rect b="b" l="l" r="r" t="t"/>
              <a:pathLst>
                <a:path extrusionOk="0" h="1473200" w="1440180">
                  <a:moveTo>
                    <a:pt x="1440002" y="0"/>
                  </a:moveTo>
                  <a:lnTo>
                    <a:pt x="0" y="0"/>
                  </a:lnTo>
                  <a:lnTo>
                    <a:pt x="0" y="1472755"/>
                  </a:lnTo>
                  <a:lnTo>
                    <a:pt x="1440002" y="1472755"/>
                  </a:lnTo>
                  <a:lnTo>
                    <a:pt x="1440002"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pic>
          <p:nvPicPr>
            <p:cNvPr id="1489" name="Google Shape;1489;p165"/>
            <p:cNvPicPr preferRelativeResize="0"/>
            <p:nvPr/>
          </p:nvPicPr>
          <p:blipFill rotWithShape="1">
            <a:blip r:embed="rId3">
              <a:alphaModFix/>
            </a:blip>
            <a:srcRect b="0" l="0" r="0" t="0"/>
            <a:stretch/>
          </p:blipFill>
          <p:spPr>
            <a:xfrm>
              <a:off x="1327101" y="1686910"/>
              <a:ext cx="1282286" cy="1133427"/>
            </a:xfrm>
            <a:prstGeom prst="rect">
              <a:avLst/>
            </a:prstGeom>
            <a:noFill/>
            <a:ln>
              <a:noFill/>
            </a:ln>
          </p:spPr>
        </p:pic>
        <p:pic>
          <p:nvPicPr>
            <p:cNvPr id="1490" name="Google Shape;1490;p165"/>
            <p:cNvPicPr preferRelativeResize="0"/>
            <p:nvPr/>
          </p:nvPicPr>
          <p:blipFill rotWithShape="1">
            <a:blip r:embed="rId4">
              <a:alphaModFix/>
            </a:blip>
            <a:srcRect b="0" l="0" r="0" t="0"/>
            <a:stretch/>
          </p:blipFill>
          <p:spPr>
            <a:xfrm>
              <a:off x="1861387" y="2076110"/>
              <a:ext cx="291942" cy="242122"/>
            </a:xfrm>
            <a:prstGeom prst="rect">
              <a:avLst/>
            </a:prstGeom>
            <a:noFill/>
            <a:ln>
              <a:noFill/>
            </a:ln>
          </p:spPr>
        </p:pic>
        <p:sp>
          <p:nvSpPr>
            <p:cNvPr id="1491" name="Google Shape;1491;p165"/>
            <p:cNvSpPr/>
            <p:nvPr/>
          </p:nvSpPr>
          <p:spPr>
            <a:xfrm>
              <a:off x="1647673" y="2285927"/>
              <a:ext cx="876300" cy="161925"/>
            </a:xfrm>
            <a:custGeom>
              <a:rect b="b" l="l" r="r" t="t"/>
              <a:pathLst>
                <a:path extrusionOk="0" h="161925" w="876300">
                  <a:moveTo>
                    <a:pt x="505654" y="0"/>
                  </a:moveTo>
                  <a:lnTo>
                    <a:pt x="461479" y="16269"/>
                  </a:lnTo>
                  <a:lnTo>
                    <a:pt x="415092" y="25639"/>
                  </a:lnTo>
                  <a:lnTo>
                    <a:pt x="375885" y="30104"/>
                  </a:lnTo>
                  <a:lnTo>
                    <a:pt x="334547" y="32164"/>
                  </a:lnTo>
                  <a:lnTo>
                    <a:pt x="320571" y="32305"/>
                  </a:lnTo>
                  <a:lnTo>
                    <a:pt x="306593" y="32164"/>
                  </a:lnTo>
                  <a:lnTo>
                    <a:pt x="265258" y="30104"/>
                  </a:lnTo>
                  <a:lnTo>
                    <a:pt x="226051" y="25640"/>
                  </a:lnTo>
                  <a:lnTo>
                    <a:pt x="213714" y="23650"/>
                  </a:lnTo>
                  <a:lnTo>
                    <a:pt x="0" y="135558"/>
                  </a:lnTo>
                  <a:lnTo>
                    <a:pt x="75218" y="146764"/>
                  </a:lnTo>
                  <a:lnTo>
                    <a:pt x="114479" y="151232"/>
                  </a:lnTo>
                  <a:lnTo>
                    <a:pt x="154631" y="154921"/>
                  </a:lnTo>
                  <a:lnTo>
                    <a:pt x="195493" y="157794"/>
                  </a:lnTo>
                  <a:lnTo>
                    <a:pt x="236884" y="159858"/>
                  </a:lnTo>
                  <a:lnTo>
                    <a:pt x="278636" y="161100"/>
                  </a:lnTo>
                  <a:lnTo>
                    <a:pt x="320571" y="161525"/>
                  </a:lnTo>
                  <a:lnTo>
                    <a:pt x="362500" y="161101"/>
                  </a:lnTo>
                  <a:lnTo>
                    <a:pt x="404254" y="159857"/>
                  </a:lnTo>
                  <a:lnTo>
                    <a:pt x="445658" y="157791"/>
                  </a:lnTo>
                  <a:lnTo>
                    <a:pt x="486513" y="154919"/>
                  </a:lnTo>
                  <a:lnTo>
                    <a:pt x="526643" y="151231"/>
                  </a:lnTo>
                  <a:lnTo>
                    <a:pt x="565917" y="146761"/>
                  </a:lnTo>
                  <a:lnTo>
                    <a:pt x="604133" y="141526"/>
                  </a:lnTo>
                  <a:lnTo>
                    <a:pt x="676761" y="128848"/>
                  </a:lnTo>
                  <a:lnTo>
                    <a:pt x="743295" y="113416"/>
                  </a:lnTo>
                  <a:lnTo>
                    <a:pt x="802602" y="95486"/>
                  </a:lnTo>
                  <a:lnTo>
                    <a:pt x="853642" y="75373"/>
                  </a:lnTo>
                  <a:lnTo>
                    <a:pt x="875819" y="64607"/>
                  </a:lnTo>
                  <a:lnTo>
                    <a:pt x="505654" y="0"/>
                  </a:lnTo>
                  <a:close/>
                </a:path>
              </a:pathLst>
            </a:custGeom>
            <a:solidFill>
              <a:srgbClr val="F2F2F2"/>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2" name="Google Shape;1492;p165"/>
            <p:cNvSpPr/>
            <p:nvPr/>
          </p:nvSpPr>
          <p:spPr>
            <a:xfrm>
              <a:off x="1647673" y="2285927"/>
              <a:ext cx="876300" cy="161925"/>
            </a:xfrm>
            <a:custGeom>
              <a:rect b="b" l="l" r="r" t="t"/>
              <a:pathLst>
                <a:path extrusionOk="0" h="161925" w="876300">
                  <a:moveTo>
                    <a:pt x="0" y="135558"/>
                  </a:moveTo>
                  <a:lnTo>
                    <a:pt x="75218" y="146764"/>
                  </a:lnTo>
                  <a:lnTo>
                    <a:pt x="114479" y="151232"/>
                  </a:lnTo>
                  <a:lnTo>
                    <a:pt x="154631" y="154921"/>
                  </a:lnTo>
                  <a:lnTo>
                    <a:pt x="195493" y="157794"/>
                  </a:lnTo>
                  <a:lnTo>
                    <a:pt x="236884" y="159858"/>
                  </a:lnTo>
                  <a:lnTo>
                    <a:pt x="278636" y="161100"/>
                  </a:lnTo>
                  <a:lnTo>
                    <a:pt x="320571" y="161525"/>
                  </a:lnTo>
                  <a:lnTo>
                    <a:pt x="362500" y="161101"/>
                  </a:lnTo>
                  <a:lnTo>
                    <a:pt x="404254" y="159857"/>
                  </a:lnTo>
                  <a:lnTo>
                    <a:pt x="445658" y="157791"/>
                  </a:lnTo>
                  <a:lnTo>
                    <a:pt x="486513" y="154919"/>
                  </a:lnTo>
                  <a:lnTo>
                    <a:pt x="526643" y="151231"/>
                  </a:lnTo>
                  <a:lnTo>
                    <a:pt x="565917" y="146761"/>
                  </a:lnTo>
                  <a:lnTo>
                    <a:pt x="604133" y="141526"/>
                  </a:lnTo>
                  <a:lnTo>
                    <a:pt x="676761" y="128848"/>
                  </a:lnTo>
                  <a:lnTo>
                    <a:pt x="743295" y="113416"/>
                  </a:lnTo>
                  <a:lnTo>
                    <a:pt x="802602" y="95486"/>
                  </a:lnTo>
                  <a:lnTo>
                    <a:pt x="853642" y="75373"/>
                  </a:lnTo>
                  <a:lnTo>
                    <a:pt x="875819" y="64607"/>
                  </a:lnTo>
                  <a:lnTo>
                    <a:pt x="505654" y="0"/>
                  </a:lnTo>
                  <a:lnTo>
                    <a:pt x="498261" y="3588"/>
                  </a:lnTo>
                  <a:lnTo>
                    <a:pt x="490118" y="7024"/>
                  </a:lnTo>
                  <a:lnTo>
                    <a:pt x="450668" y="18951"/>
                  </a:lnTo>
                  <a:lnTo>
                    <a:pt x="402353" y="27384"/>
                  </a:lnTo>
                  <a:lnTo>
                    <a:pt x="362267" y="31061"/>
                  </a:lnTo>
                  <a:lnTo>
                    <a:pt x="320571" y="32305"/>
                  </a:lnTo>
                  <a:lnTo>
                    <a:pt x="306593" y="32164"/>
                  </a:lnTo>
                  <a:lnTo>
                    <a:pt x="265258" y="30104"/>
                  </a:lnTo>
                  <a:lnTo>
                    <a:pt x="226051" y="25640"/>
                  </a:lnTo>
                  <a:lnTo>
                    <a:pt x="213714" y="23650"/>
                  </a:lnTo>
                  <a:lnTo>
                    <a:pt x="0" y="135558"/>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3" name="Google Shape;1493;p165"/>
            <p:cNvSpPr/>
            <p:nvPr/>
          </p:nvSpPr>
          <p:spPr>
            <a:xfrm>
              <a:off x="1968244" y="1721084"/>
              <a:ext cx="555625" cy="629920"/>
            </a:xfrm>
            <a:custGeom>
              <a:rect b="b" l="l" r="r" t="t"/>
              <a:pathLst>
                <a:path extrusionOk="0" h="629919" w="555625">
                  <a:moveTo>
                    <a:pt x="0" y="0"/>
                  </a:moveTo>
                  <a:lnTo>
                    <a:pt x="0" y="355026"/>
                  </a:lnTo>
                  <a:lnTo>
                    <a:pt x="12104" y="357526"/>
                  </a:lnTo>
                  <a:lnTo>
                    <a:pt x="24154" y="360767"/>
                  </a:lnTo>
                  <a:lnTo>
                    <a:pt x="70823" y="380906"/>
                  </a:lnTo>
                  <a:lnTo>
                    <a:pt x="102821" y="402894"/>
                  </a:lnTo>
                  <a:lnTo>
                    <a:pt x="130873" y="429860"/>
                  </a:lnTo>
                  <a:lnTo>
                    <a:pt x="153884" y="460781"/>
                  </a:lnTo>
                  <a:lnTo>
                    <a:pt x="175254" y="506070"/>
                  </a:lnTo>
                  <a:lnTo>
                    <a:pt x="184678" y="553163"/>
                  </a:lnTo>
                  <a:lnTo>
                    <a:pt x="185082" y="564843"/>
                  </a:lnTo>
                  <a:lnTo>
                    <a:pt x="555248" y="629450"/>
                  </a:lnTo>
                  <a:lnTo>
                    <a:pt x="550477" y="559116"/>
                  </a:lnTo>
                  <a:lnTo>
                    <a:pt x="536328" y="488316"/>
                  </a:lnTo>
                  <a:lnTo>
                    <a:pt x="512962" y="418288"/>
                  </a:lnTo>
                  <a:lnTo>
                    <a:pt x="480860" y="350197"/>
                  </a:lnTo>
                  <a:lnTo>
                    <a:pt x="461653" y="317266"/>
                  </a:lnTo>
                  <a:lnTo>
                    <a:pt x="440489" y="285245"/>
                  </a:lnTo>
                  <a:lnTo>
                    <a:pt x="417435" y="254276"/>
                  </a:lnTo>
                  <a:lnTo>
                    <a:pt x="392619" y="224503"/>
                  </a:lnTo>
                  <a:lnTo>
                    <a:pt x="366092" y="196072"/>
                  </a:lnTo>
                  <a:lnTo>
                    <a:pt x="337998" y="169058"/>
                  </a:lnTo>
                  <a:lnTo>
                    <a:pt x="308463" y="143605"/>
                  </a:lnTo>
                  <a:lnTo>
                    <a:pt x="277623" y="119801"/>
                  </a:lnTo>
                  <a:lnTo>
                    <a:pt x="245564" y="97799"/>
                  </a:lnTo>
                  <a:lnTo>
                    <a:pt x="212470" y="77640"/>
                  </a:lnTo>
                  <a:lnTo>
                    <a:pt x="178471" y="59427"/>
                  </a:lnTo>
                  <a:lnTo>
                    <a:pt x="143708" y="43227"/>
                  </a:lnTo>
                  <a:lnTo>
                    <a:pt x="72464" y="17222"/>
                  </a:lnTo>
                  <a:lnTo>
                    <a:pt x="36312" y="7499"/>
                  </a:lnTo>
                  <a:lnTo>
                    <a:pt x="0" y="0"/>
                  </a:lnTo>
                  <a:close/>
                </a:path>
              </a:pathLst>
            </a:custGeom>
            <a:solidFill>
              <a:srgbClr val="D8D8D8"/>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4" name="Google Shape;1494;p165"/>
            <p:cNvSpPr/>
            <p:nvPr/>
          </p:nvSpPr>
          <p:spPr>
            <a:xfrm>
              <a:off x="1968244" y="1721084"/>
              <a:ext cx="555625" cy="629920"/>
            </a:xfrm>
            <a:custGeom>
              <a:rect b="b" l="l" r="r" t="t"/>
              <a:pathLst>
                <a:path extrusionOk="0" h="629919" w="555625">
                  <a:moveTo>
                    <a:pt x="555248" y="629450"/>
                  </a:moveTo>
                  <a:lnTo>
                    <a:pt x="550477" y="559116"/>
                  </a:lnTo>
                  <a:lnTo>
                    <a:pt x="536328" y="488316"/>
                  </a:lnTo>
                  <a:lnTo>
                    <a:pt x="512962" y="418288"/>
                  </a:lnTo>
                  <a:lnTo>
                    <a:pt x="480860" y="350197"/>
                  </a:lnTo>
                  <a:lnTo>
                    <a:pt x="461653" y="317266"/>
                  </a:lnTo>
                  <a:lnTo>
                    <a:pt x="440489" y="285245"/>
                  </a:lnTo>
                  <a:lnTo>
                    <a:pt x="417435" y="254276"/>
                  </a:lnTo>
                  <a:lnTo>
                    <a:pt x="392619" y="224503"/>
                  </a:lnTo>
                  <a:lnTo>
                    <a:pt x="366092" y="196072"/>
                  </a:lnTo>
                  <a:lnTo>
                    <a:pt x="337998" y="169058"/>
                  </a:lnTo>
                  <a:lnTo>
                    <a:pt x="308463" y="143605"/>
                  </a:lnTo>
                  <a:lnTo>
                    <a:pt x="277623" y="119801"/>
                  </a:lnTo>
                  <a:lnTo>
                    <a:pt x="245564" y="97799"/>
                  </a:lnTo>
                  <a:lnTo>
                    <a:pt x="212470" y="77640"/>
                  </a:lnTo>
                  <a:lnTo>
                    <a:pt x="178471" y="59427"/>
                  </a:lnTo>
                  <a:lnTo>
                    <a:pt x="143708" y="43227"/>
                  </a:lnTo>
                  <a:lnTo>
                    <a:pt x="72464" y="17222"/>
                  </a:lnTo>
                  <a:lnTo>
                    <a:pt x="0" y="0"/>
                  </a:lnTo>
                  <a:lnTo>
                    <a:pt x="0" y="355026"/>
                  </a:lnTo>
                  <a:lnTo>
                    <a:pt x="12104" y="357526"/>
                  </a:lnTo>
                  <a:lnTo>
                    <a:pt x="24154" y="360767"/>
                  </a:lnTo>
                  <a:lnTo>
                    <a:pt x="70823" y="380906"/>
                  </a:lnTo>
                  <a:lnTo>
                    <a:pt x="102821" y="402894"/>
                  </a:lnTo>
                  <a:lnTo>
                    <a:pt x="130873" y="429860"/>
                  </a:lnTo>
                  <a:lnTo>
                    <a:pt x="153884" y="460781"/>
                  </a:lnTo>
                  <a:lnTo>
                    <a:pt x="175254" y="506070"/>
                  </a:lnTo>
                  <a:lnTo>
                    <a:pt x="184678" y="553163"/>
                  </a:lnTo>
                  <a:lnTo>
                    <a:pt x="185082" y="564843"/>
                  </a:lnTo>
                  <a:lnTo>
                    <a:pt x="555248" y="62945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5" name="Google Shape;1495;p165"/>
            <p:cNvSpPr/>
            <p:nvPr/>
          </p:nvSpPr>
          <p:spPr>
            <a:xfrm>
              <a:off x="1647673" y="1721084"/>
              <a:ext cx="320675" cy="700405"/>
            </a:xfrm>
            <a:custGeom>
              <a:rect b="b" l="l" r="r" t="t"/>
              <a:pathLst>
                <a:path extrusionOk="0" h="700405" w="320675">
                  <a:moveTo>
                    <a:pt x="320571" y="0"/>
                  </a:moveTo>
                  <a:lnTo>
                    <a:pt x="278734" y="26482"/>
                  </a:lnTo>
                  <a:lnTo>
                    <a:pt x="237601" y="61591"/>
                  </a:lnTo>
                  <a:lnTo>
                    <a:pt x="197901" y="104790"/>
                  </a:lnTo>
                  <a:lnTo>
                    <a:pt x="160285" y="155276"/>
                  </a:lnTo>
                  <a:lnTo>
                    <a:pt x="125429" y="212249"/>
                  </a:lnTo>
                  <a:lnTo>
                    <a:pt x="93893" y="274673"/>
                  </a:lnTo>
                  <a:lnTo>
                    <a:pt x="66256" y="341533"/>
                  </a:lnTo>
                  <a:lnTo>
                    <a:pt x="42947" y="411643"/>
                  </a:lnTo>
                  <a:lnTo>
                    <a:pt x="24413" y="483836"/>
                  </a:lnTo>
                  <a:lnTo>
                    <a:pt x="10922" y="556850"/>
                  </a:lnTo>
                  <a:lnTo>
                    <a:pt x="2754" y="629458"/>
                  </a:lnTo>
                  <a:lnTo>
                    <a:pt x="0" y="700401"/>
                  </a:lnTo>
                  <a:lnTo>
                    <a:pt x="213714" y="588493"/>
                  </a:lnTo>
                  <a:lnTo>
                    <a:pt x="213947" y="576762"/>
                  </a:lnTo>
                  <a:lnTo>
                    <a:pt x="214632" y="564845"/>
                  </a:lnTo>
                  <a:lnTo>
                    <a:pt x="221852" y="516305"/>
                  </a:lnTo>
                  <a:lnTo>
                    <a:pt x="235799" y="468870"/>
                  </a:lnTo>
                  <a:lnTo>
                    <a:pt x="255524" y="425775"/>
                  </a:lnTo>
                  <a:lnTo>
                    <a:pt x="279681" y="389956"/>
                  </a:lnTo>
                  <a:lnTo>
                    <a:pt x="313583" y="359073"/>
                  </a:lnTo>
                  <a:lnTo>
                    <a:pt x="320571" y="355026"/>
                  </a:lnTo>
                  <a:lnTo>
                    <a:pt x="320571" y="0"/>
                  </a:lnTo>
                  <a:close/>
                </a:path>
              </a:pathLst>
            </a:custGeom>
            <a:solidFill>
              <a:srgbClr val="A5A5A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6" name="Google Shape;1496;p165"/>
            <p:cNvSpPr/>
            <p:nvPr/>
          </p:nvSpPr>
          <p:spPr>
            <a:xfrm>
              <a:off x="1647673" y="1721084"/>
              <a:ext cx="320675" cy="700405"/>
            </a:xfrm>
            <a:custGeom>
              <a:rect b="b" l="l" r="r" t="t"/>
              <a:pathLst>
                <a:path extrusionOk="0" h="700405" w="320675">
                  <a:moveTo>
                    <a:pt x="320571" y="0"/>
                  </a:moveTo>
                  <a:lnTo>
                    <a:pt x="278734" y="26482"/>
                  </a:lnTo>
                  <a:lnTo>
                    <a:pt x="237601" y="61591"/>
                  </a:lnTo>
                  <a:lnTo>
                    <a:pt x="197901" y="104790"/>
                  </a:lnTo>
                  <a:lnTo>
                    <a:pt x="160285" y="155276"/>
                  </a:lnTo>
                  <a:lnTo>
                    <a:pt x="125429" y="212249"/>
                  </a:lnTo>
                  <a:lnTo>
                    <a:pt x="93893" y="274673"/>
                  </a:lnTo>
                  <a:lnTo>
                    <a:pt x="66256" y="341533"/>
                  </a:lnTo>
                  <a:lnTo>
                    <a:pt x="42947" y="411643"/>
                  </a:lnTo>
                  <a:lnTo>
                    <a:pt x="24413" y="483836"/>
                  </a:lnTo>
                  <a:lnTo>
                    <a:pt x="10922" y="556850"/>
                  </a:lnTo>
                  <a:lnTo>
                    <a:pt x="2754" y="629458"/>
                  </a:lnTo>
                  <a:lnTo>
                    <a:pt x="0" y="700401"/>
                  </a:lnTo>
                  <a:lnTo>
                    <a:pt x="213714" y="588493"/>
                  </a:lnTo>
                  <a:lnTo>
                    <a:pt x="213947" y="576762"/>
                  </a:lnTo>
                  <a:lnTo>
                    <a:pt x="214632" y="564845"/>
                  </a:lnTo>
                  <a:lnTo>
                    <a:pt x="221852" y="516305"/>
                  </a:lnTo>
                  <a:lnTo>
                    <a:pt x="235799" y="468870"/>
                  </a:lnTo>
                  <a:lnTo>
                    <a:pt x="255524" y="425775"/>
                  </a:lnTo>
                  <a:lnTo>
                    <a:pt x="279681" y="389956"/>
                  </a:lnTo>
                  <a:lnTo>
                    <a:pt x="313583" y="359073"/>
                  </a:lnTo>
                  <a:lnTo>
                    <a:pt x="320571" y="355026"/>
                  </a:lnTo>
                  <a:lnTo>
                    <a:pt x="320571" y="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7" name="Google Shape;1497;p165"/>
            <p:cNvSpPr/>
            <p:nvPr/>
          </p:nvSpPr>
          <p:spPr>
            <a:xfrm>
              <a:off x="1966742" y="2252296"/>
              <a:ext cx="3175" cy="3175"/>
            </a:xfrm>
            <a:custGeom>
              <a:rect b="b" l="l" r="r" t="t"/>
              <a:pathLst>
                <a:path extrusionOk="0" h="3175" w="3175">
                  <a:moveTo>
                    <a:pt x="0" y="1327"/>
                  </a:moveTo>
                  <a:lnTo>
                    <a:pt x="439" y="388"/>
                  </a:lnTo>
                  <a:lnTo>
                    <a:pt x="1502" y="0"/>
                  </a:lnTo>
                  <a:lnTo>
                    <a:pt x="2564" y="388"/>
                  </a:lnTo>
                  <a:lnTo>
                    <a:pt x="3004" y="1327"/>
                  </a:lnTo>
                  <a:lnTo>
                    <a:pt x="2564" y="2266"/>
                  </a:lnTo>
                  <a:lnTo>
                    <a:pt x="1502" y="2655"/>
                  </a:lnTo>
                  <a:lnTo>
                    <a:pt x="439" y="2266"/>
                  </a:lnTo>
                  <a:lnTo>
                    <a:pt x="0" y="132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8" name="Google Shape;1498;p165"/>
            <p:cNvSpPr/>
            <p:nvPr/>
          </p:nvSpPr>
          <p:spPr>
            <a:xfrm>
              <a:off x="1968244" y="1564375"/>
              <a:ext cx="0" cy="511809"/>
            </a:xfrm>
            <a:custGeom>
              <a:rect b="b" l="l" r="r" t="t"/>
              <a:pathLst>
                <a:path extrusionOk="0" h="511810" w="120000">
                  <a:moveTo>
                    <a:pt x="0" y="511735"/>
                  </a:moveTo>
                  <a:lnTo>
                    <a:pt x="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499" name="Google Shape;1499;p165"/>
            <p:cNvSpPr/>
            <p:nvPr/>
          </p:nvSpPr>
          <p:spPr>
            <a:xfrm>
              <a:off x="1956227" y="1562383"/>
              <a:ext cx="24130" cy="10160"/>
            </a:xfrm>
            <a:custGeom>
              <a:rect b="b" l="l" r="r" t="t"/>
              <a:pathLst>
                <a:path extrusionOk="0" h="10159" w="24130">
                  <a:moveTo>
                    <a:pt x="0" y="9958"/>
                  </a:moveTo>
                  <a:lnTo>
                    <a:pt x="4506" y="9294"/>
                  </a:lnTo>
                  <a:lnTo>
                    <a:pt x="11266" y="1991"/>
                  </a:lnTo>
                  <a:lnTo>
                    <a:pt x="12017" y="0"/>
                  </a:lnTo>
                  <a:lnTo>
                    <a:pt x="12768" y="1991"/>
                  </a:lnTo>
                  <a:lnTo>
                    <a:pt x="19528" y="9294"/>
                  </a:lnTo>
                  <a:lnTo>
                    <a:pt x="24035" y="9958"/>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pic>
          <p:nvPicPr>
            <p:cNvPr id="1500" name="Google Shape;1500;p165"/>
            <p:cNvPicPr preferRelativeResize="0"/>
            <p:nvPr/>
          </p:nvPicPr>
          <p:blipFill rotWithShape="1">
            <a:blip r:embed="rId5">
              <a:alphaModFix/>
            </a:blip>
            <a:srcRect b="0" l="0" r="0" t="0"/>
            <a:stretch/>
          </p:blipFill>
          <p:spPr>
            <a:xfrm>
              <a:off x="1615493" y="2308204"/>
              <a:ext cx="247267" cy="134745"/>
            </a:xfrm>
            <a:prstGeom prst="rect">
              <a:avLst/>
            </a:prstGeom>
            <a:noFill/>
            <a:ln>
              <a:noFill/>
            </a:ln>
          </p:spPr>
        </p:pic>
        <p:sp>
          <p:nvSpPr>
            <p:cNvPr id="1501" name="Google Shape;1501;p165"/>
            <p:cNvSpPr/>
            <p:nvPr/>
          </p:nvSpPr>
          <p:spPr>
            <a:xfrm>
              <a:off x="2153327" y="2285927"/>
              <a:ext cx="422909" cy="74295"/>
            </a:xfrm>
            <a:custGeom>
              <a:rect b="b" l="l" r="r" t="t"/>
              <a:pathLst>
                <a:path extrusionOk="0" h="74294" w="422910">
                  <a:moveTo>
                    <a:pt x="0" y="0"/>
                  </a:moveTo>
                  <a:lnTo>
                    <a:pt x="422304" y="73707"/>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2" name="Google Shape;1502;p165"/>
            <p:cNvSpPr/>
            <p:nvPr/>
          </p:nvSpPr>
          <p:spPr>
            <a:xfrm>
              <a:off x="2564461" y="2347670"/>
              <a:ext cx="13970" cy="20955"/>
            </a:xfrm>
            <a:custGeom>
              <a:rect b="b" l="l" r="r" t="t"/>
              <a:pathLst>
                <a:path extrusionOk="0" h="20955" w="13969">
                  <a:moveTo>
                    <a:pt x="4655" y="0"/>
                  </a:moveTo>
                  <a:lnTo>
                    <a:pt x="4519" y="4036"/>
                  </a:lnTo>
                  <a:lnTo>
                    <a:pt x="11315" y="11313"/>
                  </a:lnTo>
                  <a:lnTo>
                    <a:pt x="13380" y="12350"/>
                  </a:lnTo>
                  <a:lnTo>
                    <a:pt x="11024" y="12615"/>
                  </a:lnTo>
                  <a:lnTo>
                    <a:pt x="1609" y="17062"/>
                  </a:lnTo>
                  <a:lnTo>
                    <a:pt x="0" y="20841"/>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3" name="Google Shape;1503;p165"/>
            <p:cNvSpPr/>
            <p:nvPr/>
          </p:nvSpPr>
          <p:spPr>
            <a:xfrm>
              <a:off x="2097802" y="1950712"/>
              <a:ext cx="256540" cy="201295"/>
            </a:xfrm>
            <a:custGeom>
              <a:rect b="b" l="l" r="r" t="t"/>
              <a:pathLst>
                <a:path extrusionOk="0" h="201294" w="256539">
                  <a:moveTo>
                    <a:pt x="0" y="201265"/>
                  </a:moveTo>
                  <a:lnTo>
                    <a:pt x="25653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4" name="Google Shape;1504;p165"/>
            <p:cNvSpPr/>
            <p:nvPr/>
          </p:nvSpPr>
          <p:spPr>
            <a:xfrm>
              <a:off x="2339615" y="1948056"/>
              <a:ext cx="16510" cy="16510"/>
            </a:xfrm>
            <a:custGeom>
              <a:rect b="b" l="l" r="r" t="t"/>
              <a:pathLst>
                <a:path extrusionOk="0" h="16510" w="16510">
                  <a:moveTo>
                    <a:pt x="0" y="0"/>
                  </a:moveTo>
                  <a:lnTo>
                    <a:pt x="3553" y="2538"/>
                  </a:lnTo>
                  <a:lnTo>
                    <a:pt x="14219" y="2159"/>
                  </a:lnTo>
                  <a:lnTo>
                    <a:pt x="16402" y="1333"/>
                  </a:lnTo>
                  <a:lnTo>
                    <a:pt x="15216" y="3152"/>
                  </a:lnTo>
                  <a:lnTo>
                    <a:pt x="13524" y="12468"/>
                  </a:lnTo>
                  <a:lnTo>
                    <a:pt x="15954" y="15888"/>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5" name="Google Shape;1505;p165"/>
            <p:cNvSpPr/>
            <p:nvPr/>
          </p:nvSpPr>
          <p:spPr>
            <a:xfrm>
              <a:off x="2075102" y="1876359"/>
              <a:ext cx="53975" cy="461645"/>
            </a:xfrm>
            <a:custGeom>
              <a:rect b="b" l="l" r="r" t="t"/>
              <a:pathLst>
                <a:path extrusionOk="0" h="461644" w="53975">
                  <a:moveTo>
                    <a:pt x="0" y="433217"/>
                  </a:moveTo>
                  <a:lnTo>
                    <a:pt x="53429" y="461193"/>
                  </a:lnTo>
                </a:path>
                <a:path extrusionOk="0" h="461644" w="53975">
                  <a:moveTo>
                    <a:pt x="53429" y="461193"/>
                  </a:moveTo>
                  <a:lnTo>
                    <a:pt x="53429" y="0"/>
                  </a:lnTo>
                </a:path>
              </a:pathLst>
            </a:custGeom>
            <a:noFill/>
            <a:ln cap="flat" cmpd="sng" w="9525">
              <a:solidFill>
                <a:srgbClr val="000000"/>
              </a:solidFill>
              <a:prstDash val="lgDash"/>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6" name="Google Shape;1506;p165"/>
            <p:cNvSpPr/>
            <p:nvPr/>
          </p:nvSpPr>
          <p:spPr>
            <a:xfrm>
              <a:off x="2021673" y="1879218"/>
              <a:ext cx="106045" cy="248920"/>
            </a:xfrm>
            <a:custGeom>
              <a:rect b="b" l="l" r="r" t="t"/>
              <a:pathLst>
                <a:path extrusionOk="0" h="248919" w="106044">
                  <a:moveTo>
                    <a:pt x="0" y="248650"/>
                  </a:moveTo>
                  <a:lnTo>
                    <a:pt x="105643"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7" name="Google Shape;1507;p165"/>
            <p:cNvSpPr/>
            <p:nvPr/>
          </p:nvSpPr>
          <p:spPr>
            <a:xfrm>
              <a:off x="2112899" y="1877353"/>
              <a:ext cx="22860" cy="13335"/>
            </a:xfrm>
            <a:custGeom>
              <a:rect b="b" l="l" r="r" t="t"/>
              <a:pathLst>
                <a:path extrusionOk="0" h="13335" w="22860">
                  <a:moveTo>
                    <a:pt x="0" y="5587"/>
                  </a:moveTo>
                  <a:lnTo>
                    <a:pt x="4482" y="6366"/>
                  </a:lnTo>
                  <a:lnTo>
                    <a:pt x="13715" y="1631"/>
                  </a:lnTo>
                  <a:lnTo>
                    <a:pt x="15210" y="0"/>
                  </a:lnTo>
                  <a:lnTo>
                    <a:pt x="15121" y="2097"/>
                  </a:lnTo>
                  <a:lnTo>
                    <a:pt x="18545" y="11034"/>
                  </a:lnTo>
                  <a:lnTo>
                    <a:pt x="22499" y="13056"/>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8" name="Google Shape;1508;p165"/>
            <p:cNvSpPr/>
            <p:nvPr/>
          </p:nvSpPr>
          <p:spPr>
            <a:xfrm>
              <a:off x="1968244" y="1964598"/>
              <a:ext cx="97155" cy="14604"/>
            </a:xfrm>
            <a:custGeom>
              <a:rect b="b" l="l" r="r" t="t"/>
              <a:pathLst>
                <a:path extrusionOk="0" h="14605" w="97155">
                  <a:moveTo>
                    <a:pt x="96826" y="14166"/>
                  </a:moveTo>
                  <a:lnTo>
                    <a:pt x="74308" y="8148"/>
                  </a:lnTo>
                  <a:lnTo>
                    <a:pt x="50365" y="3701"/>
                  </a:lnTo>
                  <a:lnTo>
                    <a:pt x="25446" y="945"/>
                  </a:lnTo>
                  <a:lnTo>
                    <a:pt x="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09" name="Google Shape;1509;p165"/>
            <p:cNvSpPr/>
            <p:nvPr/>
          </p:nvSpPr>
          <p:spPr>
            <a:xfrm>
              <a:off x="2052569" y="1966095"/>
              <a:ext cx="15240" cy="20320"/>
            </a:xfrm>
            <a:custGeom>
              <a:rect b="b" l="l" r="r" t="t"/>
              <a:pathLst>
                <a:path extrusionOk="0" h="20319" w="15239">
                  <a:moveTo>
                    <a:pt x="8006" y="0"/>
                  </a:moveTo>
                  <a:lnTo>
                    <a:pt x="7213" y="3976"/>
                  </a:lnTo>
                  <a:lnTo>
                    <a:pt x="12751" y="12043"/>
                  </a:lnTo>
                  <a:lnTo>
                    <a:pt x="14625" y="13332"/>
                  </a:lnTo>
                  <a:lnTo>
                    <a:pt x="12251" y="13295"/>
                  </a:lnTo>
                  <a:lnTo>
                    <a:pt x="2209" y="16496"/>
                  </a:lnTo>
                  <a:lnTo>
                    <a:pt x="0" y="2003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10" name="Google Shape;1510;p165"/>
            <p:cNvSpPr/>
            <p:nvPr/>
          </p:nvSpPr>
          <p:spPr>
            <a:xfrm>
              <a:off x="1808722" y="2317386"/>
              <a:ext cx="319405" cy="78740"/>
            </a:xfrm>
            <a:custGeom>
              <a:rect b="b" l="l" r="r" t="t"/>
              <a:pathLst>
                <a:path extrusionOk="0" h="78739" w="319405">
                  <a:moveTo>
                    <a:pt x="0" y="333"/>
                  </a:moveTo>
                  <a:lnTo>
                    <a:pt x="32029" y="34690"/>
                  </a:lnTo>
                  <a:lnTo>
                    <a:pt x="71772" y="59547"/>
                  </a:lnTo>
                  <a:lnTo>
                    <a:pt x="116762" y="74395"/>
                  </a:lnTo>
                  <a:lnTo>
                    <a:pt x="164535" y="78723"/>
                  </a:lnTo>
                  <a:lnTo>
                    <a:pt x="212627" y="72023"/>
                  </a:lnTo>
                  <a:lnTo>
                    <a:pt x="258572" y="53785"/>
                  </a:lnTo>
                  <a:lnTo>
                    <a:pt x="276971" y="42300"/>
                  </a:lnTo>
                  <a:lnTo>
                    <a:pt x="293452" y="29239"/>
                  </a:lnTo>
                  <a:lnTo>
                    <a:pt x="307679" y="15004"/>
                  </a:lnTo>
                  <a:lnTo>
                    <a:pt x="319313"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11" name="Google Shape;1511;p165"/>
            <p:cNvSpPr/>
            <p:nvPr/>
          </p:nvSpPr>
          <p:spPr>
            <a:xfrm>
              <a:off x="2113102" y="2315672"/>
              <a:ext cx="20955" cy="14604"/>
            </a:xfrm>
            <a:custGeom>
              <a:rect b="b" l="l" r="r" t="t"/>
              <a:pathLst>
                <a:path extrusionOk="0" h="14605" w="20955">
                  <a:moveTo>
                    <a:pt x="0" y="3153"/>
                  </a:moveTo>
                  <a:lnTo>
                    <a:pt x="4259" y="4612"/>
                  </a:lnTo>
                  <a:lnTo>
                    <a:pt x="14286" y="1375"/>
                  </a:lnTo>
                  <a:lnTo>
                    <a:pt x="16080" y="0"/>
                  </a:lnTo>
                  <a:lnTo>
                    <a:pt x="15578" y="2051"/>
                  </a:lnTo>
                  <a:lnTo>
                    <a:pt x="17183" y="11379"/>
                  </a:lnTo>
                  <a:lnTo>
                    <a:pt x="20678" y="13981"/>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grpSp>
      <p:sp>
        <p:nvSpPr>
          <p:cNvPr id="1512" name="Google Shape;1512;p165"/>
          <p:cNvSpPr txBox="1"/>
          <p:nvPr/>
        </p:nvSpPr>
        <p:spPr>
          <a:xfrm>
            <a:off x="1142574" y="1276126"/>
            <a:ext cx="1305957" cy="1336273"/>
          </a:xfrm>
          <a:prstGeom prst="rect">
            <a:avLst/>
          </a:prstGeom>
          <a:noFill/>
          <a:ln>
            <a:noFill/>
          </a:ln>
        </p:spPr>
        <p:txBody>
          <a:bodyPr anchorCtr="0" anchor="t" bIns="0" lIns="0" spcFirstLastPara="1" rIns="0" wrap="square" tIns="61025">
            <a:spAutoFit/>
          </a:bodyPr>
          <a:lstStyle/>
          <a:p>
            <a:pPr indent="0" lvl="0" marL="0" marR="12700" rtl="0" algn="ctr">
              <a:lnSpc>
                <a:spcPct val="100000"/>
              </a:lnSpc>
              <a:spcBef>
                <a:spcPts val="0"/>
              </a:spcBef>
              <a:spcAft>
                <a:spcPts val="0"/>
              </a:spcAft>
              <a:buNone/>
            </a:pPr>
            <a:r>
              <a:rPr lang="en-GB" sz="500">
                <a:latin typeface="Arial"/>
                <a:ea typeface="Arial"/>
                <a:cs typeface="Arial"/>
                <a:sym typeface="Arial"/>
              </a:rPr>
              <a:t>Ω</a:t>
            </a:r>
            <a:endParaRPr sz="500">
              <a:latin typeface="Arial"/>
              <a:ea typeface="Arial"/>
              <a:cs typeface="Arial"/>
              <a:sym typeface="Arial"/>
            </a:endParaRPr>
          </a:p>
          <a:p>
            <a:pPr indent="0" lvl="0" marL="0" rtl="0" algn="l">
              <a:lnSpc>
                <a:spcPct val="100000"/>
              </a:lnSpc>
              <a:spcBef>
                <a:spcPts val="0"/>
              </a:spcBef>
              <a:spcAft>
                <a:spcPts val="0"/>
              </a:spcAft>
              <a:buNone/>
            </a:pPr>
            <a:r>
              <a:t/>
            </a:r>
            <a:endParaRPr sz="500">
              <a:latin typeface="Arial"/>
              <a:ea typeface="Arial"/>
              <a:cs typeface="Arial"/>
              <a:sym typeface="Arial"/>
            </a:endParaRPr>
          </a:p>
          <a:p>
            <a:pPr indent="0" lvl="0" marL="0" rtl="0" algn="l">
              <a:lnSpc>
                <a:spcPct val="100000"/>
              </a:lnSpc>
              <a:spcBef>
                <a:spcPts val="0"/>
              </a:spcBef>
              <a:spcAft>
                <a:spcPts val="0"/>
              </a:spcAft>
              <a:buNone/>
            </a:pPr>
            <a:r>
              <a:t/>
            </a:r>
            <a:endParaRPr sz="500">
              <a:latin typeface="Arial"/>
              <a:ea typeface="Arial"/>
              <a:cs typeface="Arial"/>
              <a:sym typeface="Arial"/>
            </a:endParaRPr>
          </a:p>
          <a:p>
            <a:pPr indent="0" lvl="0" marL="0" rtl="0" algn="l">
              <a:lnSpc>
                <a:spcPct val="100000"/>
              </a:lnSpc>
              <a:spcBef>
                <a:spcPts val="100"/>
              </a:spcBef>
              <a:spcAft>
                <a:spcPts val="0"/>
              </a:spcAft>
              <a:buNone/>
            </a:pPr>
            <a:r>
              <a:t/>
            </a:r>
            <a:endParaRPr sz="500">
              <a:latin typeface="Arial"/>
              <a:ea typeface="Arial"/>
              <a:cs typeface="Arial"/>
              <a:sym typeface="Arial"/>
            </a:endParaRPr>
          </a:p>
          <a:p>
            <a:pPr indent="0" lvl="0" marL="190500" rtl="0" algn="ctr">
              <a:lnSpc>
                <a:spcPct val="100000"/>
              </a:lnSpc>
              <a:spcBef>
                <a:spcPts val="0"/>
              </a:spcBef>
              <a:spcAft>
                <a:spcPts val="0"/>
              </a:spcAft>
              <a:buNone/>
            </a:pPr>
            <a:r>
              <a:rPr baseline="-25000" lang="en-GB" sz="700">
                <a:latin typeface="Cambria"/>
                <a:ea typeface="Cambria"/>
                <a:cs typeface="Cambria"/>
                <a:sym typeface="Cambria"/>
              </a:rPr>
              <a:t>θ </a:t>
            </a:r>
            <a:r>
              <a:rPr lang="en-GB" sz="500">
                <a:latin typeface="Cambria"/>
                <a:ea typeface="Cambria"/>
                <a:cs typeface="Cambria"/>
                <a:sym typeface="Cambria"/>
              </a:rPr>
              <a:t>a⃗</a:t>
            </a:r>
            <a:endParaRPr sz="500">
              <a:latin typeface="Cambria"/>
              <a:ea typeface="Cambria"/>
              <a:cs typeface="Cambria"/>
              <a:sym typeface="Cambria"/>
            </a:endParaRPr>
          </a:p>
          <a:p>
            <a:pPr indent="0" lvl="0" marL="0" marR="330200" rtl="0" algn="r">
              <a:lnSpc>
                <a:spcPct val="100000"/>
              </a:lnSpc>
              <a:spcBef>
                <a:spcPts val="300"/>
              </a:spcBef>
              <a:spcAft>
                <a:spcPts val="0"/>
              </a:spcAft>
              <a:buNone/>
            </a:pPr>
            <a:r>
              <a:rPr lang="en-GB" sz="500">
                <a:latin typeface="Cambria"/>
                <a:ea typeface="Cambria"/>
                <a:cs typeface="Cambria"/>
                <a:sym typeface="Cambria"/>
              </a:rPr>
              <a:t>D</a:t>
            </a:r>
            <a:endParaRPr sz="500">
              <a:latin typeface="Cambria"/>
              <a:ea typeface="Cambria"/>
              <a:cs typeface="Cambria"/>
              <a:sym typeface="Cambria"/>
            </a:endParaRPr>
          </a:p>
          <a:p>
            <a:pPr indent="0" lvl="0" marL="0" rtl="0" algn="l">
              <a:lnSpc>
                <a:spcPct val="100000"/>
              </a:lnSpc>
              <a:spcBef>
                <a:spcPts val="0"/>
              </a:spcBef>
              <a:spcAft>
                <a:spcPts val="0"/>
              </a:spcAft>
              <a:buNone/>
            </a:pPr>
            <a:r>
              <a:t/>
            </a:r>
            <a:endParaRPr sz="500">
              <a:latin typeface="Cambria"/>
              <a:ea typeface="Cambria"/>
              <a:cs typeface="Cambria"/>
              <a:sym typeface="Cambria"/>
            </a:endParaRPr>
          </a:p>
          <a:p>
            <a:pPr indent="0" lvl="0" marL="0" rtl="0" algn="l">
              <a:lnSpc>
                <a:spcPct val="100000"/>
              </a:lnSpc>
              <a:spcBef>
                <a:spcPts val="0"/>
              </a:spcBef>
              <a:spcAft>
                <a:spcPts val="0"/>
              </a:spcAft>
              <a:buNone/>
            </a:pPr>
            <a:r>
              <a:t/>
            </a:r>
            <a:endParaRPr sz="500">
              <a:latin typeface="Cambria"/>
              <a:ea typeface="Cambria"/>
              <a:cs typeface="Cambria"/>
              <a:sym typeface="Cambria"/>
            </a:endParaRPr>
          </a:p>
          <a:p>
            <a:pPr indent="0" lvl="0" marL="0" rtl="0" algn="l">
              <a:lnSpc>
                <a:spcPct val="100000"/>
              </a:lnSpc>
              <a:spcBef>
                <a:spcPts val="0"/>
              </a:spcBef>
              <a:spcAft>
                <a:spcPts val="0"/>
              </a:spcAft>
              <a:buNone/>
            </a:pPr>
            <a:r>
              <a:t/>
            </a:r>
            <a:endParaRPr sz="500">
              <a:latin typeface="Cambria"/>
              <a:ea typeface="Cambria"/>
              <a:cs typeface="Cambria"/>
              <a:sym typeface="Cambria"/>
            </a:endParaRPr>
          </a:p>
          <a:p>
            <a:pPr indent="0" lvl="0" marL="0" rtl="0" algn="l">
              <a:lnSpc>
                <a:spcPct val="100000"/>
              </a:lnSpc>
              <a:spcBef>
                <a:spcPts val="100"/>
              </a:spcBef>
              <a:spcAft>
                <a:spcPts val="0"/>
              </a:spcAft>
              <a:buNone/>
            </a:pPr>
            <a:r>
              <a:t/>
            </a:r>
            <a:endParaRPr sz="500">
              <a:latin typeface="Cambria"/>
              <a:ea typeface="Cambria"/>
              <a:cs typeface="Cambria"/>
              <a:sym typeface="Cambria"/>
            </a:endParaRPr>
          </a:p>
          <a:p>
            <a:pPr indent="0" lvl="0" marL="0" marR="12700" rtl="0" algn="ctr">
              <a:lnSpc>
                <a:spcPct val="100000"/>
              </a:lnSpc>
              <a:spcBef>
                <a:spcPts val="0"/>
              </a:spcBef>
              <a:spcAft>
                <a:spcPts val="0"/>
              </a:spcAft>
              <a:buNone/>
            </a:pPr>
            <a:r>
              <a:rPr lang="en-GB" sz="500">
                <a:latin typeface="Cambria"/>
                <a:ea typeface="Cambria"/>
                <a:cs typeface="Cambria"/>
                <a:sym typeface="Cambria"/>
              </a:rPr>
              <a:t>ϕ</a:t>
            </a:r>
            <a:endParaRPr sz="500">
              <a:latin typeface="Cambria"/>
              <a:ea typeface="Cambria"/>
              <a:cs typeface="Cambria"/>
              <a:sym typeface="Cambria"/>
            </a:endParaRPr>
          </a:p>
        </p:txBody>
      </p:sp>
      <p:grpSp>
        <p:nvGrpSpPr>
          <p:cNvPr id="1513" name="Google Shape;1513;p165"/>
          <p:cNvGrpSpPr/>
          <p:nvPr/>
        </p:nvGrpSpPr>
        <p:grpSpPr>
          <a:xfrm>
            <a:off x="1752763" y="1445633"/>
            <a:ext cx="85990" cy="22033"/>
            <a:chOff x="1932908" y="1593766"/>
            <a:chExt cx="94828" cy="24291"/>
          </a:xfrm>
        </p:grpSpPr>
        <p:sp>
          <p:nvSpPr>
            <p:cNvPr id="1514" name="Google Shape;1514;p165"/>
            <p:cNvSpPr/>
            <p:nvPr/>
          </p:nvSpPr>
          <p:spPr>
            <a:xfrm>
              <a:off x="1935026" y="1593766"/>
              <a:ext cx="92710" cy="15875"/>
            </a:xfrm>
            <a:custGeom>
              <a:rect b="b" l="l" r="r" t="t"/>
              <a:pathLst>
                <a:path extrusionOk="0" h="15875" w="92710">
                  <a:moveTo>
                    <a:pt x="0" y="11237"/>
                  </a:moveTo>
                  <a:lnTo>
                    <a:pt x="22575" y="15705"/>
                  </a:lnTo>
                  <a:lnTo>
                    <a:pt x="46400" y="15313"/>
                  </a:lnTo>
                  <a:lnTo>
                    <a:pt x="70147" y="10074"/>
                  </a:lnTo>
                  <a:lnTo>
                    <a:pt x="92487"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sp>
          <p:nvSpPr>
            <p:cNvPr id="1515" name="Google Shape;1515;p165"/>
            <p:cNvSpPr/>
            <p:nvPr/>
          </p:nvSpPr>
          <p:spPr>
            <a:xfrm>
              <a:off x="1932908" y="1597737"/>
              <a:ext cx="15240" cy="20320"/>
            </a:xfrm>
            <a:custGeom>
              <a:rect b="b" l="l" r="r" t="t"/>
              <a:pathLst>
                <a:path extrusionOk="0" h="20319" w="15239">
                  <a:moveTo>
                    <a:pt x="6488" y="19969"/>
                  </a:moveTo>
                  <a:lnTo>
                    <a:pt x="7320" y="15998"/>
                  </a:lnTo>
                  <a:lnTo>
                    <a:pt x="1861" y="7889"/>
                  </a:lnTo>
                  <a:lnTo>
                    <a:pt x="0" y="6586"/>
                  </a:lnTo>
                  <a:lnTo>
                    <a:pt x="2374" y="6642"/>
                  </a:lnTo>
                  <a:lnTo>
                    <a:pt x="12447" y="3517"/>
                  </a:lnTo>
                  <a:lnTo>
                    <a:pt x="14691"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rtl="0" algn="l">
                <a:spcBef>
                  <a:spcPts val="0"/>
                </a:spcBef>
                <a:spcAft>
                  <a:spcPts val="0"/>
                </a:spcAft>
                <a:buNone/>
              </a:pPr>
              <a:r>
                <a:t/>
              </a:r>
              <a:endParaRPr sz="1300"/>
            </a:p>
          </p:txBody>
        </p:sp>
      </p:grpSp>
      <p:pic>
        <p:nvPicPr>
          <p:cNvPr id="1516" name="Google Shape;1516;p165"/>
          <p:cNvPicPr preferRelativeResize="0"/>
          <p:nvPr/>
        </p:nvPicPr>
        <p:blipFill rotWithShape="1">
          <a:blip r:embed="rId6">
            <a:alphaModFix/>
          </a:blip>
          <a:srcRect b="0" l="0" r="0" t="0"/>
          <a:stretch/>
        </p:blipFill>
        <p:spPr>
          <a:xfrm>
            <a:off x="5319482" y="2122182"/>
            <a:ext cx="2515279" cy="1676968"/>
          </a:xfrm>
          <a:prstGeom prst="rect">
            <a:avLst/>
          </a:prstGeom>
          <a:noFill/>
          <a:ln>
            <a:noFill/>
          </a:ln>
        </p:spPr>
      </p:pic>
      <p:sp>
        <p:nvSpPr>
          <p:cNvPr id="1517" name="Google Shape;1517;p165"/>
          <p:cNvSpPr txBox="1"/>
          <p:nvPr/>
        </p:nvSpPr>
        <p:spPr>
          <a:xfrm>
            <a:off x="4493792" y="3887699"/>
            <a:ext cx="3971421" cy="504558"/>
          </a:xfrm>
          <a:prstGeom prst="rect">
            <a:avLst/>
          </a:prstGeom>
          <a:noFill/>
          <a:ln>
            <a:noFill/>
          </a:ln>
        </p:spPr>
        <p:txBody>
          <a:bodyPr anchorCtr="0" anchor="t" bIns="0" lIns="0" spcFirstLastPara="1" rIns="0" wrap="square" tIns="32800">
            <a:spAutoFit/>
          </a:bodyPr>
          <a:lstStyle/>
          <a:p>
            <a:pPr indent="0" lvl="0" marL="12700" marR="0" rtl="0" algn="l">
              <a:lnSpc>
                <a:spcPct val="112222"/>
              </a:lnSpc>
              <a:spcBef>
                <a:spcPts val="0"/>
              </a:spcBef>
              <a:spcAft>
                <a:spcPts val="0"/>
              </a:spcAft>
              <a:buNone/>
            </a:pPr>
            <a:r>
              <a:rPr b="1" lang="en-GB" sz="1600">
                <a:solidFill>
                  <a:srgbClr val="FFFFFF"/>
                </a:solidFill>
                <a:latin typeface="Arial"/>
                <a:ea typeface="Arial"/>
                <a:cs typeface="Arial"/>
                <a:sym typeface="Arial"/>
              </a:rPr>
              <a:t>Implementation - </a:t>
            </a:r>
            <a:r>
              <a:rPr lang="en-GB" sz="1600">
                <a:solidFill>
                  <a:srgbClr val="FFFFFF"/>
                </a:solidFill>
                <a:latin typeface="Arial"/>
                <a:ea typeface="Arial"/>
                <a:cs typeface="Arial"/>
                <a:sym typeface="Arial"/>
              </a:rPr>
              <a:t>Replaced latitudinal MPI parallelisation with OpenMP</a:t>
            </a:r>
            <a:endParaRPr sz="1600">
              <a:latin typeface="Arial"/>
              <a:ea typeface="Arial"/>
              <a:cs typeface="Arial"/>
              <a:sym typeface="Arial"/>
            </a:endParaRPr>
          </a:p>
        </p:txBody>
      </p:sp>
      <p:sp>
        <p:nvSpPr>
          <p:cNvPr id="1518" name="Google Shape;1518;p165"/>
          <p:cNvSpPr txBox="1"/>
          <p:nvPr/>
        </p:nvSpPr>
        <p:spPr>
          <a:xfrm>
            <a:off x="4591727" y="4537842"/>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19" name="Google Shape;1519;p165"/>
          <p:cNvSpPr txBox="1"/>
          <p:nvPr/>
        </p:nvSpPr>
        <p:spPr>
          <a:xfrm>
            <a:off x="4591727" y="4891804"/>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20" name="Google Shape;1520;p165"/>
          <p:cNvSpPr txBox="1"/>
          <p:nvPr/>
        </p:nvSpPr>
        <p:spPr>
          <a:xfrm>
            <a:off x="4885533" y="4368699"/>
            <a:ext cx="2313063" cy="731494"/>
          </a:xfrm>
          <a:prstGeom prst="rect">
            <a:avLst/>
          </a:prstGeom>
          <a:noFill/>
          <a:ln>
            <a:noFill/>
          </a:ln>
        </p:spPr>
        <p:txBody>
          <a:bodyPr anchorCtr="0" anchor="t" bIns="0" lIns="0" spcFirstLastPara="1" rIns="0" wrap="square" tIns="11525">
            <a:spAutoFit/>
          </a:bodyPr>
          <a:lstStyle/>
          <a:p>
            <a:pPr indent="0" lvl="0" marL="12700" marR="0" rtl="0" algn="l">
              <a:lnSpc>
                <a:spcPct val="142300"/>
              </a:lnSpc>
              <a:spcBef>
                <a:spcPts val="0"/>
              </a:spcBef>
              <a:spcAft>
                <a:spcPts val="0"/>
              </a:spcAft>
              <a:buNone/>
            </a:pPr>
            <a:r>
              <a:rPr lang="en-GB" sz="1600">
                <a:solidFill>
                  <a:srgbClr val="FFFFFF"/>
                </a:solidFill>
                <a:latin typeface="Arial"/>
                <a:ea typeface="Arial"/>
                <a:cs typeface="Arial"/>
                <a:sym typeface="Arial"/>
              </a:rPr>
              <a:t>Split MPI communicators Explicit do loops</a:t>
            </a:r>
            <a:endParaRPr sz="1600">
              <a:latin typeface="Arial"/>
              <a:ea typeface="Arial"/>
              <a:cs typeface="Arial"/>
              <a:sym typeface="Arial"/>
            </a:endParaRPr>
          </a:p>
        </p:txBody>
      </p:sp>
      <p:pic>
        <p:nvPicPr>
          <p:cNvPr id="1521" name="Google Shape;1521;p165"/>
          <p:cNvPicPr preferRelativeResize="0"/>
          <p:nvPr/>
        </p:nvPicPr>
        <p:blipFill rotWithShape="1">
          <a:blip r:embed="rId7">
            <a:alphaModFix/>
          </a:blip>
          <a:srcRect b="0" l="0" r="0" t="0"/>
          <a:stretch/>
        </p:blipFill>
        <p:spPr>
          <a:xfrm>
            <a:off x="7345418" y="4571559"/>
            <a:ext cx="1749440" cy="529177"/>
          </a:xfrm>
          <a:prstGeom prst="rect">
            <a:avLst/>
          </a:prstGeom>
          <a:noFill/>
          <a:ln>
            <a:noFill/>
          </a:ln>
        </p:spPr>
      </p:pic>
      <p:sp>
        <p:nvSpPr>
          <p:cNvPr descr="$PPTXTitle" id="1522" name="Google Shape;1522;p165"/>
          <p:cNvSpPr txBox="1"/>
          <p:nvPr>
            <p:ph type="title"/>
          </p:nvPr>
        </p:nvSpPr>
        <p:spPr>
          <a:xfrm>
            <a:off x="126899" y="-7917"/>
            <a:ext cx="8890202" cy="39717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a:t>Performance Improvements: Leeds Spherical Dynamo Code</a:t>
            </a:r>
            <a:endParaRPr/>
          </a:p>
        </p:txBody>
      </p:sp>
      <p:sp>
        <p:nvSpPr>
          <p:cNvPr id="1523" name="Google Shape;1523;p165"/>
          <p:cNvSpPr txBox="1"/>
          <p:nvPr/>
        </p:nvSpPr>
        <p:spPr>
          <a:xfrm>
            <a:off x="151705" y="445643"/>
            <a:ext cx="8288334" cy="637034"/>
          </a:xfrm>
          <a:prstGeom prst="rect">
            <a:avLst/>
          </a:prstGeom>
          <a:noFill/>
          <a:ln>
            <a:noFill/>
          </a:ln>
        </p:spPr>
        <p:txBody>
          <a:bodyPr anchorCtr="0" anchor="t" bIns="0" lIns="0" spcFirstLastPara="1" rIns="0" wrap="square" tIns="11525">
            <a:spAutoFit/>
          </a:bodyPr>
          <a:lstStyle/>
          <a:p>
            <a:pPr indent="0" lvl="0" marL="2717800" rtl="0" algn="l">
              <a:lnSpc>
                <a:spcPct val="114642"/>
              </a:lnSpc>
              <a:spcBef>
                <a:spcPts val="0"/>
              </a:spcBef>
              <a:spcAft>
                <a:spcPts val="0"/>
              </a:spcAft>
              <a:buNone/>
            </a:pPr>
            <a:r>
              <a:rPr b="1" lang="en-GB" sz="1300">
                <a:solidFill>
                  <a:srgbClr val="FFFFFF"/>
                </a:solidFill>
                <a:latin typeface="Arial"/>
                <a:ea typeface="Arial"/>
                <a:cs typeface="Arial"/>
                <a:sym typeface="Arial"/>
              </a:rPr>
              <a:t>Andrew Clarke, CEMAC, University of Leeds</a:t>
            </a:r>
            <a:endParaRPr sz="1300">
              <a:latin typeface="Arial"/>
              <a:ea typeface="Arial"/>
              <a:cs typeface="Arial"/>
              <a:sym typeface="Arial"/>
            </a:endParaRPr>
          </a:p>
          <a:p>
            <a:pPr indent="0" lvl="0" marL="12700" rtl="0" algn="l">
              <a:lnSpc>
                <a:spcPct val="94722"/>
              </a:lnSpc>
              <a:spcBef>
                <a:spcPts val="0"/>
              </a:spcBef>
              <a:spcAft>
                <a:spcPts val="0"/>
              </a:spcAft>
              <a:buNone/>
            </a:pPr>
            <a:r>
              <a:rPr b="1" lang="en-GB" sz="1600">
                <a:solidFill>
                  <a:srgbClr val="FFFFFF"/>
                </a:solidFill>
                <a:latin typeface="Arial"/>
                <a:ea typeface="Arial"/>
                <a:cs typeface="Arial"/>
                <a:sym typeface="Arial"/>
              </a:rPr>
              <a:t>Overview:</a:t>
            </a:r>
            <a:endParaRPr sz="1600">
              <a:latin typeface="Arial"/>
              <a:ea typeface="Arial"/>
              <a:cs typeface="Arial"/>
              <a:sym typeface="Arial"/>
            </a:endParaRPr>
          </a:p>
          <a:p>
            <a:pPr indent="0" lvl="0" marL="4254500" rtl="0" algn="l">
              <a:lnSpc>
                <a:spcPct val="101000"/>
              </a:lnSpc>
              <a:spcBef>
                <a:spcPts val="0"/>
              </a:spcBef>
              <a:spcAft>
                <a:spcPts val="0"/>
              </a:spcAft>
              <a:buNone/>
            </a:pPr>
            <a:r>
              <a:rPr b="1" lang="en-GB" sz="1800">
                <a:solidFill>
                  <a:srgbClr val="FFFFFF"/>
                </a:solidFill>
                <a:latin typeface="Arial"/>
                <a:ea typeface="Arial"/>
                <a:cs typeface="Arial"/>
                <a:sym typeface="Arial"/>
              </a:rPr>
              <a:t>Shtns </a:t>
            </a:r>
            <a:r>
              <a:rPr lang="en-GB" sz="1800">
                <a:solidFill>
                  <a:srgbClr val="FFFFFF"/>
                </a:solidFill>
                <a:latin typeface="Arial"/>
                <a:ea typeface="Arial"/>
                <a:cs typeface="Arial"/>
                <a:sym typeface="Arial"/>
              </a:rPr>
              <a:t>– optimised spherical transforms</a:t>
            </a:r>
            <a:endParaRPr sz="1800">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7" name="Shape 1527"/>
        <p:cNvGrpSpPr/>
        <p:nvPr/>
      </p:nvGrpSpPr>
      <p:grpSpPr>
        <a:xfrm>
          <a:off x="0" y="0"/>
          <a:ext cx="0" cy="0"/>
          <a:chOff x="0" y="0"/>
          <a:chExt cx="0" cy="0"/>
        </a:xfrm>
      </p:grpSpPr>
      <p:sp>
        <p:nvSpPr>
          <p:cNvPr id="1528" name="Google Shape;1528;p166"/>
          <p:cNvSpPr txBox="1"/>
          <p:nvPr/>
        </p:nvSpPr>
        <p:spPr>
          <a:xfrm>
            <a:off x="151705" y="889090"/>
            <a:ext cx="1104996" cy="27186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b="1" lang="en-GB" sz="1600">
                <a:solidFill>
                  <a:srgbClr val="FFFFFF"/>
                </a:solidFill>
                <a:latin typeface="Arial"/>
                <a:ea typeface="Arial"/>
                <a:cs typeface="Arial"/>
                <a:sym typeface="Arial"/>
              </a:rPr>
              <a:t>Outcomes:</a:t>
            </a:r>
            <a:endParaRPr sz="1600">
              <a:latin typeface="Arial"/>
              <a:ea typeface="Arial"/>
              <a:cs typeface="Arial"/>
              <a:sym typeface="Arial"/>
            </a:endParaRPr>
          </a:p>
        </p:txBody>
      </p:sp>
      <p:sp>
        <p:nvSpPr>
          <p:cNvPr id="1529" name="Google Shape;1529;p166"/>
          <p:cNvSpPr txBox="1"/>
          <p:nvPr/>
        </p:nvSpPr>
        <p:spPr>
          <a:xfrm>
            <a:off x="151705" y="1250563"/>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0" name="Google Shape;1530;p166"/>
          <p:cNvSpPr txBox="1"/>
          <p:nvPr/>
        </p:nvSpPr>
        <p:spPr>
          <a:xfrm>
            <a:off x="151705" y="1780211"/>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1" name="Google Shape;1531;p166"/>
          <p:cNvSpPr txBox="1"/>
          <p:nvPr/>
        </p:nvSpPr>
        <p:spPr>
          <a:xfrm>
            <a:off x="151705" y="2309860"/>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2" name="Google Shape;1532;p166"/>
          <p:cNvSpPr txBox="1"/>
          <p:nvPr/>
        </p:nvSpPr>
        <p:spPr>
          <a:xfrm>
            <a:off x="347575" y="1186560"/>
            <a:ext cx="3471034" cy="1331665"/>
          </a:xfrm>
          <a:prstGeom prst="rect">
            <a:avLst/>
          </a:prstGeom>
          <a:noFill/>
          <a:ln>
            <a:noFill/>
          </a:ln>
        </p:spPr>
        <p:txBody>
          <a:bodyPr anchorCtr="0" anchor="t" bIns="0" lIns="0" spcFirstLastPara="1" rIns="0" wrap="square" tIns="32250">
            <a:spAutoFit/>
          </a:bodyPr>
          <a:lstStyle/>
          <a:p>
            <a:pPr indent="0" lvl="0" marL="12700" marR="25400" rtl="0" algn="l">
              <a:lnSpc>
                <a:spcPct val="112222"/>
              </a:lnSpc>
              <a:spcBef>
                <a:spcPts val="0"/>
              </a:spcBef>
              <a:spcAft>
                <a:spcPts val="0"/>
              </a:spcAft>
              <a:buNone/>
            </a:pPr>
            <a:r>
              <a:rPr lang="en-GB" sz="1600">
                <a:solidFill>
                  <a:srgbClr val="FFFFFF"/>
                </a:solidFill>
                <a:latin typeface="Arial"/>
                <a:ea typeface="Arial"/>
                <a:cs typeface="Arial"/>
                <a:sym typeface="Arial"/>
              </a:rPr>
              <a:t>Over 2x speed increase at lower core counts</a:t>
            </a:r>
            <a:endParaRPr sz="1600">
              <a:latin typeface="Arial"/>
              <a:ea typeface="Arial"/>
              <a:cs typeface="Arial"/>
              <a:sym typeface="Arial"/>
            </a:endParaRPr>
          </a:p>
          <a:p>
            <a:pPr indent="0" lvl="0" marL="12700" marR="0" rtl="0" algn="l">
              <a:lnSpc>
                <a:spcPct val="112222"/>
              </a:lnSpc>
              <a:spcBef>
                <a:spcPts val="500"/>
              </a:spcBef>
              <a:spcAft>
                <a:spcPts val="0"/>
              </a:spcAft>
              <a:buNone/>
            </a:pPr>
            <a:r>
              <a:rPr lang="en-GB" sz="1600">
                <a:solidFill>
                  <a:srgbClr val="FFFFFF"/>
                </a:solidFill>
                <a:latin typeface="Arial"/>
                <a:ea typeface="Arial"/>
                <a:cs typeface="Arial"/>
                <a:sym typeface="Arial"/>
              </a:rPr>
              <a:t>Worse scaling, especially at very high core counts</a:t>
            </a:r>
            <a:endParaRPr sz="1600">
              <a:latin typeface="Arial"/>
              <a:ea typeface="Arial"/>
              <a:cs typeface="Arial"/>
              <a:sym typeface="Arial"/>
            </a:endParaRPr>
          </a:p>
          <a:p>
            <a:pPr indent="0" lvl="0" marL="12700" rtl="0" algn="l">
              <a:lnSpc>
                <a:spcPct val="100000"/>
              </a:lnSpc>
              <a:spcBef>
                <a:spcPts val="300"/>
              </a:spcBef>
              <a:spcAft>
                <a:spcPts val="0"/>
              </a:spcAft>
              <a:buNone/>
            </a:pPr>
            <a:r>
              <a:rPr lang="en-GB" sz="1600">
                <a:solidFill>
                  <a:srgbClr val="FFFFFF"/>
                </a:solidFill>
                <a:latin typeface="Arial"/>
                <a:ea typeface="Arial"/>
                <a:cs typeface="Arial"/>
                <a:sym typeface="Arial"/>
              </a:rPr>
              <a:t>NUMA memory regions</a:t>
            </a:r>
            <a:endParaRPr sz="1600">
              <a:latin typeface="Arial"/>
              <a:ea typeface="Arial"/>
              <a:cs typeface="Arial"/>
              <a:sym typeface="Arial"/>
            </a:endParaRPr>
          </a:p>
        </p:txBody>
      </p:sp>
      <p:pic>
        <p:nvPicPr>
          <p:cNvPr id="1533" name="Google Shape;1533;p166"/>
          <p:cNvPicPr preferRelativeResize="0"/>
          <p:nvPr/>
        </p:nvPicPr>
        <p:blipFill rotWithShape="1">
          <a:blip r:embed="rId3">
            <a:alphaModFix/>
          </a:blip>
          <a:srcRect b="0" l="0" r="0" t="0"/>
          <a:stretch/>
        </p:blipFill>
        <p:spPr>
          <a:xfrm>
            <a:off x="653876" y="2775274"/>
            <a:ext cx="2610611" cy="2167612"/>
          </a:xfrm>
          <a:prstGeom prst="rect">
            <a:avLst/>
          </a:prstGeom>
          <a:noFill/>
          <a:ln>
            <a:noFill/>
          </a:ln>
        </p:spPr>
      </p:pic>
      <p:sp>
        <p:nvSpPr>
          <p:cNvPr id="1534" name="Google Shape;1534;p166"/>
          <p:cNvSpPr txBox="1"/>
          <p:nvPr/>
        </p:nvSpPr>
        <p:spPr>
          <a:xfrm>
            <a:off x="4232312" y="841733"/>
            <a:ext cx="4535723" cy="27186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1600">
                <a:solidFill>
                  <a:srgbClr val="FFFFFF"/>
                </a:solidFill>
                <a:latin typeface="Arial"/>
                <a:ea typeface="Arial"/>
                <a:cs typeface="Arial"/>
                <a:sym typeface="Arial"/>
              </a:rPr>
              <a:t>Architecture changes enable future development:</a:t>
            </a:r>
            <a:endParaRPr sz="1600">
              <a:latin typeface="Arial"/>
              <a:ea typeface="Arial"/>
              <a:cs typeface="Arial"/>
              <a:sym typeface="Arial"/>
            </a:endParaRPr>
          </a:p>
        </p:txBody>
      </p:sp>
      <p:sp>
        <p:nvSpPr>
          <p:cNvPr id="1535" name="Google Shape;1535;p166"/>
          <p:cNvSpPr txBox="1"/>
          <p:nvPr/>
        </p:nvSpPr>
        <p:spPr>
          <a:xfrm>
            <a:off x="4232312" y="1203218"/>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6" name="Google Shape;1536;p166"/>
          <p:cNvSpPr txBox="1"/>
          <p:nvPr/>
        </p:nvSpPr>
        <p:spPr>
          <a:xfrm>
            <a:off x="4232312" y="1500701"/>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7" name="Google Shape;1537;p166"/>
          <p:cNvSpPr txBox="1"/>
          <p:nvPr/>
        </p:nvSpPr>
        <p:spPr>
          <a:xfrm>
            <a:off x="4232312" y="2030336"/>
            <a:ext cx="97312" cy="135355"/>
          </a:xfrm>
          <a:prstGeom prst="rect">
            <a:avLst/>
          </a:prstGeom>
          <a:noFill/>
          <a:ln>
            <a:noFill/>
          </a:ln>
        </p:spPr>
        <p:txBody>
          <a:bodyPr anchorCtr="0" anchor="t" bIns="0" lIns="0" spcFirstLastPara="1" rIns="0" wrap="square" tIns="12650">
            <a:spAutoFit/>
          </a:bodyPr>
          <a:lstStyle/>
          <a:p>
            <a:pPr indent="0" lvl="0" marL="12700" rtl="0" algn="l">
              <a:lnSpc>
                <a:spcPct val="100000"/>
              </a:lnSpc>
              <a:spcBef>
                <a:spcPts val="0"/>
              </a:spcBef>
              <a:spcAft>
                <a:spcPts val="0"/>
              </a:spcAft>
              <a:buNone/>
            </a:pPr>
            <a:r>
              <a:rPr lang="en-GB" sz="700">
                <a:solidFill>
                  <a:srgbClr val="FFFFFF"/>
                </a:solidFill>
                <a:latin typeface="Lucida Sans"/>
                <a:ea typeface="Lucida Sans"/>
                <a:cs typeface="Lucida Sans"/>
                <a:sym typeface="Lucida Sans"/>
              </a:rPr>
              <a:t>●</a:t>
            </a:r>
            <a:endParaRPr sz="700">
              <a:latin typeface="Lucida Sans"/>
              <a:ea typeface="Lucida Sans"/>
              <a:cs typeface="Lucida Sans"/>
              <a:sym typeface="Lucida Sans"/>
            </a:endParaRPr>
          </a:p>
        </p:txBody>
      </p:sp>
      <p:sp>
        <p:nvSpPr>
          <p:cNvPr id="1538" name="Google Shape;1538;p166"/>
          <p:cNvSpPr txBox="1"/>
          <p:nvPr/>
        </p:nvSpPr>
        <p:spPr>
          <a:xfrm>
            <a:off x="4428183" y="1090557"/>
            <a:ext cx="3897141" cy="1147928"/>
          </a:xfrm>
          <a:prstGeom prst="rect">
            <a:avLst/>
          </a:prstGeom>
          <a:noFill/>
          <a:ln>
            <a:noFill/>
          </a:ln>
        </p:spPr>
        <p:txBody>
          <a:bodyPr anchorCtr="0" anchor="t" bIns="0" lIns="0" spcFirstLastPara="1" rIns="0" wrap="square" tIns="59875">
            <a:spAutoFit/>
          </a:bodyPr>
          <a:lstStyle/>
          <a:p>
            <a:pPr indent="0" lvl="0" marL="12700" rtl="0" algn="l">
              <a:lnSpc>
                <a:spcPct val="100000"/>
              </a:lnSpc>
              <a:spcBef>
                <a:spcPts val="0"/>
              </a:spcBef>
              <a:spcAft>
                <a:spcPts val="0"/>
              </a:spcAft>
              <a:buNone/>
            </a:pPr>
            <a:r>
              <a:rPr lang="en-GB" sz="1600">
                <a:solidFill>
                  <a:srgbClr val="FFFFFF"/>
                </a:solidFill>
                <a:latin typeface="Arial"/>
                <a:ea typeface="Arial"/>
                <a:cs typeface="Arial"/>
                <a:sym typeface="Arial"/>
              </a:rPr>
              <a:t>Shtns: CUDA/ROC</a:t>
            </a:r>
            <a:endParaRPr sz="1600">
              <a:latin typeface="Arial"/>
              <a:ea typeface="Arial"/>
              <a:cs typeface="Arial"/>
              <a:sym typeface="Arial"/>
            </a:endParaRPr>
          </a:p>
          <a:p>
            <a:pPr indent="0" lvl="0" marL="12700" marR="0" rtl="0" algn="l">
              <a:lnSpc>
                <a:spcPct val="112222"/>
              </a:lnSpc>
              <a:spcBef>
                <a:spcPts val="500"/>
              </a:spcBef>
              <a:spcAft>
                <a:spcPts val="0"/>
              </a:spcAft>
              <a:buNone/>
            </a:pPr>
            <a:r>
              <a:rPr lang="en-GB" sz="1600">
                <a:solidFill>
                  <a:srgbClr val="FFFFFF"/>
                </a:solidFill>
                <a:latin typeface="Arial"/>
                <a:ea typeface="Arial"/>
                <a:cs typeface="Arial"/>
                <a:sym typeface="Arial"/>
              </a:rPr>
              <a:t>OpenMP parallelisation in rest of code is a candidate for GPU offload</a:t>
            </a:r>
            <a:endParaRPr sz="1600">
              <a:latin typeface="Arial"/>
              <a:ea typeface="Arial"/>
              <a:cs typeface="Arial"/>
              <a:sym typeface="Arial"/>
            </a:endParaRPr>
          </a:p>
          <a:p>
            <a:pPr indent="0" lvl="0" marL="12700" rtl="0" algn="l">
              <a:lnSpc>
                <a:spcPct val="100000"/>
              </a:lnSpc>
              <a:spcBef>
                <a:spcPts val="300"/>
              </a:spcBef>
              <a:spcAft>
                <a:spcPts val="0"/>
              </a:spcAft>
              <a:buNone/>
            </a:pPr>
            <a:r>
              <a:rPr lang="en-GB" sz="1600">
                <a:solidFill>
                  <a:srgbClr val="FFFFFF"/>
                </a:solidFill>
                <a:latin typeface="Arial"/>
                <a:ea typeface="Arial"/>
                <a:cs typeface="Arial"/>
                <a:sym typeface="Arial"/>
              </a:rPr>
              <a:t>GPU data residency</a:t>
            </a:r>
            <a:endParaRPr sz="1600">
              <a:latin typeface="Arial"/>
              <a:ea typeface="Arial"/>
              <a:cs typeface="Arial"/>
              <a:sym typeface="Arial"/>
            </a:endParaRPr>
          </a:p>
        </p:txBody>
      </p:sp>
      <p:sp>
        <p:nvSpPr>
          <p:cNvPr id="1539" name="Google Shape;1539;p166"/>
          <p:cNvSpPr txBox="1"/>
          <p:nvPr/>
        </p:nvSpPr>
        <p:spPr>
          <a:xfrm>
            <a:off x="4069091" y="2526681"/>
            <a:ext cx="3084660" cy="27186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sz="1600">
                <a:solidFill>
                  <a:srgbClr val="FFFFFF"/>
                </a:solidFill>
                <a:latin typeface="Arial"/>
                <a:ea typeface="Arial"/>
                <a:cs typeface="Arial"/>
                <a:sym typeface="Arial"/>
              </a:rPr>
              <a:t>Code used for number of studies:</a:t>
            </a:r>
            <a:endParaRPr sz="1600">
              <a:latin typeface="Arial"/>
              <a:ea typeface="Arial"/>
              <a:cs typeface="Arial"/>
              <a:sym typeface="Arial"/>
            </a:endParaRPr>
          </a:p>
        </p:txBody>
      </p:sp>
      <p:sp>
        <p:nvSpPr>
          <p:cNvPr id="1540" name="Google Shape;1540;p166"/>
          <p:cNvSpPr txBox="1"/>
          <p:nvPr/>
        </p:nvSpPr>
        <p:spPr>
          <a:xfrm>
            <a:off x="4069091" y="2944981"/>
            <a:ext cx="73129" cy="97917"/>
          </a:xfrm>
          <a:prstGeom prst="rect">
            <a:avLst/>
          </a:prstGeom>
          <a:noFill/>
          <a:ln>
            <a:noFill/>
          </a:ln>
        </p:spPr>
        <p:txBody>
          <a:bodyPr anchorCtr="0" anchor="t" bIns="0" lIns="0" spcFirstLastPara="1" rIns="0" wrap="square" tIns="10350">
            <a:spAutoFit/>
          </a:bodyPr>
          <a:lstStyle/>
          <a:p>
            <a:pPr indent="0" lvl="0" marL="12700" rtl="0" algn="l">
              <a:lnSpc>
                <a:spcPct val="100000"/>
              </a:lnSpc>
              <a:spcBef>
                <a:spcPts val="0"/>
              </a:spcBef>
              <a:spcAft>
                <a:spcPts val="0"/>
              </a:spcAft>
              <a:buNone/>
            </a:pPr>
            <a:r>
              <a:rPr lang="en-GB" sz="500">
                <a:solidFill>
                  <a:srgbClr val="FFFFFF"/>
                </a:solidFill>
                <a:latin typeface="Lucida Sans"/>
                <a:ea typeface="Lucida Sans"/>
                <a:cs typeface="Lucida Sans"/>
                <a:sym typeface="Lucida Sans"/>
              </a:rPr>
              <a:t>●</a:t>
            </a:r>
            <a:endParaRPr sz="500">
              <a:latin typeface="Lucida Sans"/>
              <a:ea typeface="Lucida Sans"/>
              <a:cs typeface="Lucida Sans"/>
              <a:sym typeface="Lucida Sans"/>
            </a:endParaRPr>
          </a:p>
        </p:txBody>
      </p:sp>
      <p:sp>
        <p:nvSpPr>
          <p:cNvPr id="1541" name="Google Shape;1541;p166"/>
          <p:cNvSpPr txBox="1"/>
          <p:nvPr/>
        </p:nvSpPr>
        <p:spPr>
          <a:xfrm>
            <a:off x="4264962" y="2902854"/>
            <a:ext cx="3968542" cy="343860"/>
          </a:xfrm>
          <a:prstGeom prst="rect">
            <a:avLst/>
          </a:prstGeom>
          <a:noFill/>
          <a:ln>
            <a:noFill/>
          </a:ln>
        </p:spPr>
        <p:txBody>
          <a:bodyPr anchorCtr="0" anchor="t" bIns="0" lIns="0" spcFirstLastPara="1" rIns="0" wrap="square" tIns="25925">
            <a:spAutoFit/>
          </a:bodyPr>
          <a:lstStyle/>
          <a:p>
            <a:pPr indent="0" lvl="0" marL="12700" marR="0" rtl="0" algn="l">
              <a:lnSpc>
                <a:spcPct val="111666"/>
              </a:lnSpc>
              <a:spcBef>
                <a:spcPts val="0"/>
              </a:spcBef>
              <a:spcAft>
                <a:spcPts val="0"/>
              </a:spcAft>
              <a:buNone/>
            </a:pPr>
            <a:r>
              <a:rPr lang="en-GB" sz="1100">
                <a:solidFill>
                  <a:srgbClr val="FFFFFF"/>
                </a:solidFill>
                <a:latin typeface="Arial"/>
                <a:ea typeface="Arial"/>
                <a:cs typeface="Arial"/>
                <a:sym typeface="Arial"/>
              </a:rPr>
              <a:t>Biggin, A.J. et. al., 2026. Mantle heterogeneity influenced Earth’s ancient magnetic field. </a:t>
            </a:r>
            <a:r>
              <a:rPr i="1" lang="en-GB" sz="1100">
                <a:solidFill>
                  <a:srgbClr val="FFFFFF"/>
                </a:solidFill>
                <a:latin typeface="Arial"/>
                <a:ea typeface="Arial"/>
                <a:cs typeface="Arial"/>
                <a:sym typeface="Arial"/>
              </a:rPr>
              <a:t>Nature Geoscience</a:t>
            </a:r>
            <a:endParaRPr sz="1100">
              <a:latin typeface="Arial"/>
              <a:ea typeface="Arial"/>
              <a:cs typeface="Arial"/>
              <a:sym typeface="Arial"/>
            </a:endParaRPr>
          </a:p>
        </p:txBody>
      </p:sp>
      <p:sp>
        <p:nvSpPr>
          <p:cNvPr id="1542" name="Google Shape;1542;p166"/>
          <p:cNvSpPr txBox="1"/>
          <p:nvPr/>
        </p:nvSpPr>
        <p:spPr>
          <a:xfrm>
            <a:off x="4069091" y="3391688"/>
            <a:ext cx="73129" cy="97917"/>
          </a:xfrm>
          <a:prstGeom prst="rect">
            <a:avLst/>
          </a:prstGeom>
          <a:noFill/>
          <a:ln>
            <a:noFill/>
          </a:ln>
        </p:spPr>
        <p:txBody>
          <a:bodyPr anchorCtr="0" anchor="t" bIns="0" lIns="0" spcFirstLastPara="1" rIns="0" wrap="square" tIns="10350">
            <a:spAutoFit/>
          </a:bodyPr>
          <a:lstStyle/>
          <a:p>
            <a:pPr indent="0" lvl="0" marL="12700" rtl="0" algn="l">
              <a:lnSpc>
                <a:spcPct val="100000"/>
              </a:lnSpc>
              <a:spcBef>
                <a:spcPts val="0"/>
              </a:spcBef>
              <a:spcAft>
                <a:spcPts val="0"/>
              </a:spcAft>
              <a:buNone/>
            </a:pPr>
            <a:r>
              <a:rPr lang="en-GB" sz="500">
                <a:solidFill>
                  <a:srgbClr val="FFFFFF"/>
                </a:solidFill>
                <a:latin typeface="Lucida Sans"/>
                <a:ea typeface="Lucida Sans"/>
                <a:cs typeface="Lucida Sans"/>
                <a:sym typeface="Lucida Sans"/>
              </a:rPr>
              <a:t>●</a:t>
            </a:r>
            <a:endParaRPr sz="500">
              <a:latin typeface="Lucida Sans"/>
              <a:ea typeface="Lucida Sans"/>
              <a:cs typeface="Lucida Sans"/>
              <a:sym typeface="Lucida Sans"/>
            </a:endParaRPr>
          </a:p>
        </p:txBody>
      </p:sp>
      <p:sp>
        <p:nvSpPr>
          <p:cNvPr id="1543" name="Google Shape;1543;p166"/>
          <p:cNvSpPr txBox="1"/>
          <p:nvPr/>
        </p:nvSpPr>
        <p:spPr>
          <a:xfrm>
            <a:off x="4264962" y="3349560"/>
            <a:ext cx="4162017" cy="498799"/>
          </a:xfrm>
          <a:prstGeom prst="rect">
            <a:avLst/>
          </a:prstGeom>
          <a:noFill/>
          <a:ln>
            <a:noFill/>
          </a:ln>
        </p:spPr>
        <p:txBody>
          <a:bodyPr anchorCtr="0" anchor="t" bIns="0" lIns="0" spcFirstLastPara="1" rIns="0" wrap="square" tIns="25925">
            <a:spAutoFit/>
          </a:bodyPr>
          <a:lstStyle/>
          <a:p>
            <a:pPr indent="0" lvl="0" marL="12700" marR="0" rtl="0" algn="l">
              <a:lnSpc>
                <a:spcPct val="111666"/>
              </a:lnSpc>
              <a:spcBef>
                <a:spcPts val="0"/>
              </a:spcBef>
              <a:spcAft>
                <a:spcPts val="0"/>
              </a:spcAft>
              <a:buNone/>
            </a:pPr>
            <a:r>
              <a:rPr lang="en-GB" sz="1100">
                <a:solidFill>
                  <a:srgbClr val="FFFFFF"/>
                </a:solidFill>
                <a:latin typeface="Arial"/>
                <a:ea typeface="Arial"/>
                <a:cs typeface="Arial"/>
                <a:sym typeface="Arial"/>
              </a:rPr>
              <a:t>Clarke, A.T. et. al., 2026. Accessing the dipole-multipole transition in rapidly rotating spherical shell dynamos. </a:t>
            </a:r>
            <a:r>
              <a:rPr i="1" lang="en-GB" sz="1100">
                <a:solidFill>
                  <a:srgbClr val="FFFFFF"/>
                </a:solidFill>
                <a:latin typeface="Arial"/>
                <a:ea typeface="Arial"/>
                <a:cs typeface="Arial"/>
                <a:sym typeface="Arial"/>
              </a:rPr>
              <a:t>Geophysical Journal International</a:t>
            </a:r>
            <a:endParaRPr sz="1100">
              <a:latin typeface="Arial"/>
              <a:ea typeface="Arial"/>
              <a:cs typeface="Arial"/>
              <a:sym typeface="Arial"/>
            </a:endParaRPr>
          </a:p>
        </p:txBody>
      </p:sp>
      <p:sp>
        <p:nvSpPr>
          <p:cNvPr id="1544" name="Google Shape;1544;p166"/>
          <p:cNvSpPr txBox="1"/>
          <p:nvPr/>
        </p:nvSpPr>
        <p:spPr>
          <a:xfrm>
            <a:off x="4069091" y="3993172"/>
            <a:ext cx="73129" cy="97917"/>
          </a:xfrm>
          <a:prstGeom prst="rect">
            <a:avLst/>
          </a:prstGeom>
          <a:noFill/>
          <a:ln>
            <a:noFill/>
          </a:ln>
        </p:spPr>
        <p:txBody>
          <a:bodyPr anchorCtr="0" anchor="t" bIns="0" lIns="0" spcFirstLastPara="1" rIns="0" wrap="square" tIns="10350">
            <a:spAutoFit/>
          </a:bodyPr>
          <a:lstStyle/>
          <a:p>
            <a:pPr indent="0" lvl="0" marL="12700" rtl="0" algn="l">
              <a:lnSpc>
                <a:spcPct val="100000"/>
              </a:lnSpc>
              <a:spcBef>
                <a:spcPts val="0"/>
              </a:spcBef>
              <a:spcAft>
                <a:spcPts val="0"/>
              </a:spcAft>
              <a:buNone/>
            </a:pPr>
            <a:r>
              <a:rPr lang="en-GB" sz="500">
                <a:solidFill>
                  <a:srgbClr val="FFFFFF"/>
                </a:solidFill>
                <a:latin typeface="Lucida Sans"/>
                <a:ea typeface="Lucida Sans"/>
                <a:cs typeface="Lucida Sans"/>
                <a:sym typeface="Lucida Sans"/>
              </a:rPr>
              <a:t>●</a:t>
            </a:r>
            <a:endParaRPr sz="500">
              <a:latin typeface="Lucida Sans"/>
              <a:ea typeface="Lucida Sans"/>
              <a:cs typeface="Lucida Sans"/>
              <a:sym typeface="Lucida Sans"/>
            </a:endParaRPr>
          </a:p>
        </p:txBody>
      </p:sp>
      <p:sp>
        <p:nvSpPr>
          <p:cNvPr id="1545" name="Google Shape;1545;p166"/>
          <p:cNvSpPr txBox="1"/>
          <p:nvPr/>
        </p:nvSpPr>
        <p:spPr>
          <a:xfrm>
            <a:off x="4264962" y="3951045"/>
            <a:ext cx="3902323" cy="498799"/>
          </a:xfrm>
          <a:prstGeom prst="rect">
            <a:avLst/>
          </a:prstGeom>
          <a:noFill/>
          <a:ln>
            <a:noFill/>
          </a:ln>
        </p:spPr>
        <p:txBody>
          <a:bodyPr anchorCtr="0" anchor="t" bIns="0" lIns="0" spcFirstLastPara="1" rIns="0" wrap="square" tIns="25925">
            <a:spAutoFit/>
          </a:bodyPr>
          <a:lstStyle/>
          <a:p>
            <a:pPr indent="0" lvl="0" marL="12700" marR="0" rtl="0" algn="l">
              <a:lnSpc>
                <a:spcPct val="111666"/>
              </a:lnSpc>
              <a:spcBef>
                <a:spcPts val="0"/>
              </a:spcBef>
              <a:spcAft>
                <a:spcPts val="0"/>
              </a:spcAft>
              <a:buNone/>
            </a:pPr>
            <a:r>
              <a:rPr lang="en-GB" sz="1100">
                <a:solidFill>
                  <a:srgbClr val="FFFFFF"/>
                </a:solidFill>
                <a:latin typeface="Arial"/>
                <a:ea typeface="Arial"/>
                <a:cs typeface="Arial"/>
                <a:sym typeface="Arial"/>
              </a:rPr>
              <a:t>Naskar, S. et. al., 2026. Thermochemical models of outer core convection with heterogeneous core-mantle boundary heat flux. </a:t>
            </a:r>
            <a:r>
              <a:rPr i="1" lang="en-GB" sz="1100">
                <a:solidFill>
                  <a:srgbClr val="FFFFFF"/>
                </a:solidFill>
                <a:latin typeface="Arial"/>
                <a:ea typeface="Arial"/>
                <a:cs typeface="Arial"/>
                <a:sym typeface="Arial"/>
              </a:rPr>
              <a:t>Journal of Studies of Earth’s Deep Interior</a:t>
            </a:r>
            <a:endParaRPr sz="1100">
              <a:latin typeface="Arial"/>
              <a:ea typeface="Arial"/>
              <a:cs typeface="Arial"/>
              <a:sym typeface="Arial"/>
            </a:endParaRPr>
          </a:p>
        </p:txBody>
      </p:sp>
      <p:sp>
        <p:nvSpPr>
          <p:cNvPr id="1546" name="Google Shape;1546;p166"/>
          <p:cNvSpPr txBox="1"/>
          <p:nvPr/>
        </p:nvSpPr>
        <p:spPr>
          <a:xfrm>
            <a:off x="4069091" y="4546666"/>
            <a:ext cx="4543209" cy="244215"/>
          </a:xfrm>
          <a:prstGeom prst="rect">
            <a:avLst/>
          </a:prstGeom>
          <a:noFill/>
          <a:ln>
            <a:noFill/>
          </a:ln>
        </p:spPr>
        <p:txBody>
          <a:bodyPr anchorCtr="0" anchor="t" bIns="0" lIns="0" spcFirstLastPara="1" rIns="0" wrap="square" tIns="10925">
            <a:spAutoFit/>
          </a:bodyPr>
          <a:lstStyle/>
          <a:p>
            <a:pPr indent="0" lvl="0" marL="12700" rtl="0" algn="l">
              <a:lnSpc>
                <a:spcPct val="100000"/>
              </a:lnSpc>
              <a:spcBef>
                <a:spcPts val="0"/>
              </a:spcBef>
              <a:spcAft>
                <a:spcPts val="0"/>
              </a:spcAft>
              <a:buNone/>
            </a:pPr>
            <a:r>
              <a:rPr lang="en-GB" sz="1500" u="sng">
                <a:solidFill>
                  <a:schemeClr val="hlink"/>
                </a:solidFill>
                <a:latin typeface="Arial"/>
                <a:ea typeface="Arial"/>
                <a:cs typeface="Arial"/>
                <a:sym typeface="Arial"/>
                <a:hlinkClick r:id="rId4"/>
              </a:rPr>
              <a:t>https://github.com/Leeds-Spherical-Dynamo/leeds-code</a:t>
            </a:r>
            <a:endParaRPr sz="1500">
              <a:latin typeface="Arial"/>
              <a:ea typeface="Arial"/>
              <a:cs typeface="Arial"/>
              <a:sym typeface="Arial"/>
            </a:endParaRPr>
          </a:p>
        </p:txBody>
      </p:sp>
      <p:pic>
        <p:nvPicPr>
          <p:cNvPr id="1547" name="Google Shape;1547;p166"/>
          <p:cNvPicPr preferRelativeResize="0"/>
          <p:nvPr/>
        </p:nvPicPr>
        <p:blipFill rotWithShape="1">
          <a:blip r:embed="rId5">
            <a:alphaModFix/>
          </a:blip>
          <a:srcRect b="0" l="0" r="0" t="0"/>
          <a:stretch/>
        </p:blipFill>
        <p:spPr>
          <a:xfrm>
            <a:off x="7345741" y="4571882"/>
            <a:ext cx="1749440" cy="529177"/>
          </a:xfrm>
          <a:prstGeom prst="rect">
            <a:avLst/>
          </a:prstGeom>
          <a:noFill/>
          <a:ln>
            <a:noFill/>
          </a:ln>
        </p:spPr>
      </p:pic>
      <p:sp>
        <p:nvSpPr>
          <p:cNvPr descr="$PPTXTitle" id="1548" name="Google Shape;1548;p166"/>
          <p:cNvSpPr txBox="1"/>
          <p:nvPr>
            <p:ph type="title"/>
          </p:nvPr>
        </p:nvSpPr>
        <p:spPr>
          <a:xfrm>
            <a:off x="126899" y="-7917"/>
            <a:ext cx="8890202" cy="397172"/>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lang="en-GB"/>
              <a:t>Performance Improvements: Leeds Spherical Dynamo Code</a:t>
            </a:r>
            <a:endParaRPr/>
          </a:p>
        </p:txBody>
      </p:sp>
      <p:sp>
        <p:nvSpPr>
          <p:cNvPr id="1549" name="Google Shape;1549;p166"/>
          <p:cNvSpPr txBox="1"/>
          <p:nvPr/>
        </p:nvSpPr>
        <p:spPr>
          <a:xfrm>
            <a:off x="2861231" y="445643"/>
            <a:ext cx="3415180" cy="217144"/>
          </a:xfrm>
          <a:prstGeom prst="rect">
            <a:avLst/>
          </a:prstGeom>
          <a:noFill/>
          <a:ln>
            <a:noFill/>
          </a:ln>
        </p:spPr>
        <p:txBody>
          <a:bodyPr anchorCtr="0" anchor="t" bIns="0" lIns="0" spcFirstLastPara="1" rIns="0" wrap="square" tIns="11525">
            <a:spAutoFit/>
          </a:bodyPr>
          <a:lstStyle/>
          <a:p>
            <a:pPr indent="0" lvl="0" marL="12700" rtl="0" algn="l">
              <a:lnSpc>
                <a:spcPct val="100000"/>
              </a:lnSpc>
              <a:spcBef>
                <a:spcPts val="0"/>
              </a:spcBef>
              <a:spcAft>
                <a:spcPts val="0"/>
              </a:spcAft>
              <a:buNone/>
            </a:pPr>
            <a:r>
              <a:rPr b="1" lang="en-GB" sz="1300">
                <a:solidFill>
                  <a:srgbClr val="FFFFFF"/>
                </a:solidFill>
                <a:latin typeface="Arial"/>
                <a:ea typeface="Arial"/>
                <a:cs typeface="Arial"/>
                <a:sym typeface="Arial"/>
              </a:rPr>
              <a:t>Andrew Clarke, CEMAC, University of Leeds</a:t>
            </a:r>
            <a:endParaRPr sz="1300">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3" name="Shape 1553"/>
        <p:cNvGrpSpPr/>
        <p:nvPr/>
      </p:nvGrpSpPr>
      <p:grpSpPr>
        <a:xfrm>
          <a:off x="0" y="0"/>
          <a:ext cx="0" cy="0"/>
          <a:chOff x="0" y="0"/>
          <a:chExt cx="0" cy="0"/>
        </a:xfrm>
      </p:grpSpPr>
      <p:sp>
        <p:nvSpPr>
          <p:cNvPr id="1554" name="Google Shape;1554;p16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555" name="Google Shape;1555;p1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a:t>
            </a:r>
            <a:r>
              <a:rPr lang="en-GB" sz="1500">
                <a:solidFill>
                  <a:schemeClr val="dk1"/>
                </a:solidFill>
              </a:rPr>
              <a:t> From Ice Sheets to Shipping Routes: RSE at BAS </a:t>
            </a:r>
            <a:endParaRPr sz="1943">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a:t>
            </a:r>
            <a:r>
              <a:rPr lang="en-GB" sz="1500">
                <a:solidFill>
                  <a:schemeClr val="dk1"/>
                </a:solidFill>
              </a:rPr>
              <a:t>: CSET, the Community Seamless Evaluation Toolkit</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&amp;</a:t>
            </a:r>
            <a:r>
              <a:rPr b="1" lang="en-GB" sz="1500">
                <a:solidFill>
                  <a:schemeClr val="dk1"/>
                </a:solidFill>
              </a:rPr>
              <a:t> Elias Sadek:</a:t>
            </a:r>
            <a:r>
              <a:rPr lang="en-GB" sz="1500">
                <a:solidFill>
                  <a:schemeClr val="dk1"/>
                </a:solidFill>
              </a:rPr>
              <a:t>: Switching from grids to meshes</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lang="en-GB" sz="1500">
                <a:solidFill>
                  <a:schemeClr val="dk1"/>
                </a:solidFill>
              </a:rPr>
              <a:t>: Performance improvements to the Leeds Spherical Dynamo Code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b="1" lang="en-GB" sz="1500">
                <a:solidFill>
                  <a:schemeClr val="dk1"/>
                </a:solidFill>
              </a:rPr>
              <a:t>: Building Cloud-Native Skills in Geoscience: Lessons from a UK-Brazil Training Initiative.</a:t>
            </a:r>
            <a:endParaRPr b="1"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lang="en-GB" sz="1500">
                <a:solidFill>
                  <a:schemeClr val="dk1"/>
                </a:solidFill>
              </a:rPr>
              <a:t>: Geomechanical Mapping of the UK Subsurface for the North Sea Energy Transition</a:t>
            </a:r>
            <a:endParaRPr sz="2343"/>
          </a:p>
        </p:txBody>
      </p:sp>
      <p:pic>
        <p:nvPicPr>
          <p:cNvPr id="1556" name="Google Shape;1556;p167"/>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0" name="Shape 1560"/>
        <p:cNvGrpSpPr/>
        <p:nvPr/>
      </p:nvGrpSpPr>
      <p:grpSpPr>
        <a:xfrm>
          <a:off x="0" y="0"/>
          <a:ext cx="0" cy="0"/>
          <a:chOff x="0" y="0"/>
          <a:chExt cx="0" cy="0"/>
        </a:xfrm>
      </p:grpSpPr>
      <p:sp>
        <p:nvSpPr>
          <p:cNvPr id="1561" name="Google Shape;1561;p168"/>
          <p:cNvSpPr txBox="1"/>
          <p:nvPr>
            <p:ph idx="1" type="subTitle"/>
          </p:nvPr>
        </p:nvSpPr>
        <p:spPr>
          <a:xfrm>
            <a:off x="881942" y="3544662"/>
            <a:ext cx="5373225" cy="378000"/>
          </a:xfrm>
          <a:prstGeom prst="rect">
            <a:avLst/>
          </a:prstGeom>
          <a:noFill/>
          <a:ln>
            <a:noFill/>
          </a:ln>
        </p:spPr>
        <p:txBody>
          <a:bodyPr anchorCtr="0" anchor="ctr" bIns="34275" lIns="67500" spcFirstLastPara="1" rIns="68575" wrap="square" tIns="34275">
            <a:noAutofit/>
          </a:bodyPr>
          <a:lstStyle/>
          <a:p>
            <a:pPr indent="0" lvl="0" marL="0" rtl="0" algn="l">
              <a:lnSpc>
                <a:spcPct val="150000"/>
              </a:lnSpc>
              <a:spcBef>
                <a:spcPts val="0"/>
              </a:spcBef>
              <a:spcAft>
                <a:spcPts val="0"/>
              </a:spcAft>
              <a:buSzPts val="900"/>
              <a:buNone/>
            </a:pPr>
            <a:r>
              <a:rPr lang="en-GB" sz="1400"/>
              <a:t>TOBIAS FERREIRA</a:t>
            </a:r>
            <a:endParaRPr sz="1400"/>
          </a:p>
        </p:txBody>
      </p:sp>
      <p:sp>
        <p:nvSpPr>
          <p:cNvPr id="1562" name="Google Shape;1562;p168"/>
          <p:cNvSpPr txBox="1"/>
          <p:nvPr>
            <p:ph type="ctrTitle"/>
          </p:nvPr>
        </p:nvSpPr>
        <p:spPr>
          <a:xfrm>
            <a:off x="881944" y="931331"/>
            <a:ext cx="7227900" cy="2160000"/>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3000"/>
              <a:buFont typeface="Arial"/>
              <a:buNone/>
            </a:pPr>
            <a:r>
              <a:rPr lang="en-GB" sz="4700"/>
              <a:t>CLOUD-NATIVE</a:t>
            </a:r>
            <a:endParaRPr sz="4700"/>
          </a:p>
          <a:p>
            <a:pPr indent="0" lvl="0" marL="0" rtl="0" algn="l">
              <a:lnSpc>
                <a:spcPct val="90000"/>
              </a:lnSpc>
              <a:spcBef>
                <a:spcPts val="0"/>
              </a:spcBef>
              <a:spcAft>
                <a:spcPts val="0"/>
              </a:spcAft>
              <a:buClr>
                <a:schemeClr val="lt1"/>
              </a:buClr>
              <a:buSzPts val="3000"/>
              <a:buFont typeface="Arial"/>
              <a:buNone/>
            </a:pPr>
            <a:r>
              <a:rPr lang="en-GB" sz="4700"/>
              <a:t>GEOSCIENCE</a:t>
            </a:r>
            <a:endParaRPr sz="4700"/>
          </a:p>
          <a:p>
            <a:pPr indent="0" lvl="0" marL="0" rtl="0" algn="l">
              <a:lnSpc>
                <a:spcPct val="90000"/>
              </a:lnSpc>
              <a:spcBef>
                <a:spcPts val="0"/>
              </a:spcBef>
              <a:spcAft>
                <a:spcPts val="0"/>
              </a:spcAft>
              <a:buClr>
                <a:schemeClr val="lt1"/>
              </a:buClr>
              <a:buSzPts val="3000"/>
              <a:buFont typeface="Arial"/>
              <a:buNone/>
            </a:pPr>
            <a:r>
              <a:rPr lang="en-GB" sz="2500"/>
              <a:t>FROM A WORKSHOP IN BRAZIL TO A KNOWLEDGE-EXCHANGE COMMUNITY</a:t>
            </a:r>
            <a:endParaRPr sz="25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1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Housekeeping</a:t>
            </a:r>
            <a:endParaRPr/>
          </a:p>
        </p:txBody>
      </p:sp>
      <p:sp>
        <p:nvSpPr>
          <p:cNvPr id="1007" name="Google Shape;1007;p133"/>
          <p:cNvSpPr txBox="1"/>
          <p:nvPr>
            <p:ph idx="1" type="body"/>
          </p:nvPr>
        </p:nvSpPr>
        <p:spPr>
          <a:xfrm>
            <a:off x="169075" y="909150"/>
            <a:ext cx="8520600" cy="38628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Please feel free to use the slack channel in RSECon26 Slack spa</a:t>
            </a:r>
            <a:r>
              <a:rPr lang="en-GB" sz="1700"/>
              <a:t>ce </a:t>
            </a:r>
            <a:r>
              <a:rPr lang="en-GB" sz="1700" u="sng">
                <a:solidFill>
                  <a:schemeClr val="hlink"/>
                </a:solidFill>
                <a:hlinkClick r:id="rId3"/>
              </a:rPr>
              <a:t>#geosciencesig</a:t>
            </a:r>
            <a:r>
              <a:rPr lang="en-GB" sz="1700"/>
              <a:t> </a:t>
            </a:r>
            <a:r>
              <a:rPr lang="en-GB"/>
              <a:t>for session related discussion; zoom participants you might need to use this to </a:t>
            </a:r>
            <a:r>
              <a:rPr lang="en-GB"/>
              <a:t>communicate</a:t>
            </a:r>
            <a:r>
              <a:rPr lang="en-GB"/>
              <a:t> any technical issues</a:t>
            </a:r>
            <a:endParaRPr/>
          </a:p>
          <a:p>
            <a:pPr indent="-342900" lvl="0" marL="457200" rtl="0" algn="l">
              <a:spcBef>
                <a:spcPts val="0"/>
              </a:spcBef>
              <a:spcAft>
                <a:spcPts val="0"/>
              </a:spcAft>
              <a:buSzPts val="1800"/>
              <a:buChar char="●"/>
            </a:pPr>
            <a:r>
              <a:rPr lang="en-GB"/>
              <a:t>All questions will be taken via slido  </a:t>
            </a:r>
            <a:endParaRPr/>
          </a:p>
          <a:p>
            <a:pPr indent="-342900" lvl="0" marL="457200" rtl="0" algn="l">
              <a:spcBef>
                <a:spcPts val="0"/>
              </a:spcBef>
              <a:spcAft>
                <a:spcPts val="0"/>
              </a:spcAft>
              <a:buSzPts val="1800"/>
              <a:buChar char="●"/>
            </a:pPr>
            <a:r>
              <a:rPr lang="en-GB"/>
              <a:t>All links are in the hackpad which is linked in the abstract and on QR codes below </a:t>
            </a:r>
            <a:r>
              <a:rPr lang="en-GB"/>
              <a:t> </a:t>
            </a:r>
            <a:r>
              <a:rPr lang="en-GB" u="sng">
                <a:solidFill>
                  <a:schemeClr val="accent5"/>
                </a:solidFill>
                <a:hlinkClick r:id="rId4">
                  <a:extLst>
                    <a:ext uri="{A12FA001-AC4F-418D-AE19-62706E023703}">
                      <ahyp:hlinkClr val="tx"/>
                    </a:ext>
                  </a:extLst>
                </a:hlinkClick>
              </a:rPr>
              <a:t>https://bit.ly/geoscience26</a:t>
            </a:r>
            <a:r>
              <a:rPr lang="en-GB"/>
              <a:t>  </a:t>
            </a:r>
            <a:endParaRPr/>
          </a:p>
          <a:p>
            <a:pPr indent="-342900" lvl="0" marL="457200" rtl="0" algn="l">
              <a:spcBef>
                <a:spcPts val="0"/>
              </a:spcBef>
              <a:spcAft>
                <a:spcPts val="0"/>
              </a:spcAft>
              <a:buSzPts val="1800"/>
              <a:buChar char="●"/>
            </a:pPr>
            <a:r>
              <a:rPr lang="en-GB"/>
              <a:t>Please be considerate of others when using the hackpad and slido</a:t>
            </a:r>
            <a:endParaRPr/>
          </a:p>
          <a:p>
            <a:pPr indent="-342900" lvl="0" marL="457200" rtl="0" algn="l">
              <a:spcBef>
                <a:spcPts val="0"/>
              </a:spcBef>
              <a:spcAft>
                <a:spcPts val="0"/>
              </a:spcAft>
              <a:buSzPts val="1800"/>
              <a:buChar char="●"/>
            </a:pPr>
            <a:r>
              <a:rPr lang="en-GB"/>
              <a:t>S</a:t>
            </a:r>
            <a:r>
              <a:rPr lang="en-GB"/>
              <a:t>heffield</a:t>
            </a:r>
            <a:r>
              <a:rPr lang="en-GB"/>
              <a:t> solidarity fund:</a:t>
            </a:r>
            <a:br>
              <a:rPr lang="en-GB"/>
            </a:br>
            <a:r>
              <a:rPr lang="en-GB" u="sng">
                <a:solidFill>
                  <a:schemeClr val="hlink"/>
                </a:solidFill>
                <a:hlinkClick r:id="rId5"/>
              </a:rPr>
              <a:t>https://ucu.group.shef.ac.uk/hardship-fund/</a:t>
            </a:r>
            <a:r>
              <a:rPr lang="en-GB"/>
              <a:t> </a:t>
            </a:r>
            <a:endParaRPr/>
          </a:p>
        </p:txBody>
      </p:sp>
      <p:pic>
        <p:nvPicPr>
          <p:cNvPr id="1008" name="Google Shape;1008;p133" title="hackpadqr.png"/>
          <p:cNvPicPr preferRelativeResize="0"/>
          <p:nvPr/>
        </p:nvPicPr>
        <p:blipFill>
          <a:blip r:embed="rId6">
            <a:alphaModFix/>
          </a:blip>
          <a:stretch>
            <a:fillRect/>
          </a:stretch>
        </p:blipFill>
        <p:spPr>
          <a:xfrm>
            <a:off x="7309350" y="3327675"/>
            <a:ext cx="1698374" cy="1698374"/>
          </a:xfrm>
          <a:prstGeom prst="rect">
            <a:avLst/>
          </a:prstGeom>
          <a:noFill/>
          <a:ln>
            <a:noFill/>
          </a:ln>
        </p:spPr>
      </p:pic>
      <p:pic>
        <p:nvPicPr>
          <p:cNvPr id="1009" name="Google Shape;1009;p133"/>
          <p:cNvPicPr preferRelativeResize="0"/>
          <p:nvPr/>
        </p:nvPicPr>
        <p:blipFill>
          <a:blip r:embed="rId7">
            <a:alphaModFix/>
          </a:blip>
          <a:stretch>
            <a:fillRect/>
          </a:stretch>
        </p:blipFill>
        <p:spPr>
          <a:xfrm>
            <a:off x="5657203" y="0"/>
            <a:ext cx="3486801" cy="9698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6" name="Shape 1566"/>
        <p:cNvGrpSpPr/>
        <p:nvPr/>
      </p:nvGrpSpPr>
      <p:grpSpPr>
        <a:xfrm>
          <a:off x="0" y="0"/>
          <a:ext cx="0" cy="0"/>
          <a:chOff x="0" y="0"/>
          <a:chExt cx="0" cy="0"/>
        </a:xfrm>
      </p:grpSpPr>
      <p:sp>
        <p:nvSpPr>
          <p:cNvPr id="1567" name="Google Shape;1567;p169"/>
          <p:cNvSpPr/>
          <p:nvPr/>
        </p:nvSpPr>
        <p:spPr>
          <a:xfrm>
            <a:off x="0" y="0"/>
            <a:ext cx="9144000" cy="909900"/>
          </a:xfrm>
          <a:prstGeom prst="rect">
            <a:avLst/>
          </a:prstGeom>
          <a:gradFill>
            <a:gsLst>
              <a:gs pos="0">
                <a:srgbClr val="092A42"/>
              </a:gs>
              <a:gs pos="52000">
                <a:srgbClr val="092A42"/>
              </a:gs>
              <a:gs pos="89000">
                <a:srgbClr val="114874"/>
              </a:gs>
              <a:gs pos="100000">
                <a:srgbClr val="114874"/>
              </a:gs>
            </a:gsLst>
            <a:lin ang="4800126" scaled="0"/>
          </a:gradFill>
          <a:ln cap="flat" cmpd="sng" w="12700">
            <a:solidFill>
              <a:srgbClr val="051522"/>
            </a:solidFill>
            <a:prstDash val="solid"/>
            <a:miter lim="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68" name="Google Shape;1568;p169"/>
          <p:cNvSpPr txBox="1"/>
          <p:nvPr>
            <p:ph type="title"/>
          </p:nvPr>
        </p:nvSpPr>
        <p:spPr>
          <a:xfrm>
            <a:off x="268363" y="97207"/>
            <a:ext cx="8645850" cy="709650"/>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1800"/>
              <a:buFont typeface="Arial"/>
              <a:buNone/>
            </a:pPr>
            <a:r>
              <a:rPr lang="en-GB"/>
              <a:t>INTRODUCTION</a:t>
            </a:r>
            <a:endParaRPr/>
          </a:p>
        </p:txBody>
      </p:sp>
      <p:sp>
        <p:nvSpPr>
          <p:cNvPr id="1569" name="Google Shape;1569;p169"/>
          <p:cNvSpPr txBox="1"/>
          <p:nvPr/>
        </p:nvSpPr>
        <p:spPr>
          <a:xfrm>
            <a:off x="268364" y="1150721"/>
            <a:ext cx="8160075" cy="2839950"/>
          </a:xfrm>
          <a:prstGeom prst="rect">
            <a:avLst/>
          </a:prstGeom>
          <a:noFill/>
          <a:ln>
            <a:noFill/>
          </a:ln>
        </p:spPr>
        <p:txBody>
          <a:bodyPr anchorCtr="0" anchor="t" bIns="34275" lIns="68575" spcFirstLastPara="1" rIns="68575" wrap="square" tIns="34275">
            <a:spAutoFit/>
          </a:bodyPr>
          <a:lstStyle/>
          <a:p>
            <a:pPr indent="-215900" lvl="0" marL="215900" marR="0" rtl="0" algn="l">
              <a:lnSpc>
                <a:spcPct val="15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Environmental datasets are growing, but many of our workflows are still built around files, downloads and local processing</a:t>
            </a:r>
            <a:endParaRPr b="0" i="0" sz="18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How can we help geoscience researchers and RSEs move towards scalable, cloud-native workflows?</a:t>
            </a:r>
            <a:endParaRPr b="0" i="0" sz="18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I started developing an open, practical training programme around this question</a:t>
            </a:r>
            <a:endParaRPr b="0" i="0" sz="18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The first pilot: Brazil, September 2026</a:t>
            </a:r>
            <a:endParaRPr b="0" i="0" sz="1800" u="none" cap="none" strike="noStrike">
              <a:solidFill>
                <a:schemeClr val="dk1"/>
              </a:solidFill>
              <a:latin typeface="Arial"/>
              <a:ea typeface="Arial"/>
              <a:cs typeface="Arial"/>
              <a:sym typeface="Arial"/>
            </a:endParaRPr>
          </a:p>
        </p:txBody>
      </p:sp>
      <p:pic>
        <p:nvPicPr>
          <p:cNvPr id="1570" name="Google Shape;1570;p169"/>
          <p:cNvPicPr preferRelativeResize="0"/>
          <p:nvPr/>
        </p:nvPicPr>
        <p:blipFill rotWithShape="1">
          <a:blip r:embed="rId3">
            <a:alphaModFix/>
          </a:blip>
          <a:srcRect b="0" l="0" r="0" t="0"/>
          <a:stretch/>
        </p:blipFill>
        <p:spPr>
          <a:xfrm>
            <a:off x="4106213" y="4375256"/>
            <a:ext cx="1865531" cy="256163"/>
          </a:xfrm>
          <a:prstGeom prst="rect">
            <a:avLst/>
          </a:prstGeom>
          <a:noFill/>
          <a:ln>
            <a:noFill/>
          </a:ln>
        </p:spPr>
      </p:pic>
      <p:pic>
        <p:nvPicPr>
          <p:cNvPr id="1571" name="Google Shape;1571;p169"/>
          <p:cNvPicPr preferRelativeResize="0"/>
          <p:nvPr/>
        </p:nvPicPr>
        <p:blipFill rotWithShape="1">
          <a:blip r:embed="rId4">
            <a:alphaModFix/>
          </a:blip>
          <a:srcRect b="0" l="0" r="0" t="0"/>
          <a:stretch/>
        </p:blipFill>
        <p:spPr>
          <a:xfrm>
            <a:off x="6205931" y="4177433"/>
            <a:ext cx="1677825" cy="556800"/>
          </a:xfrm>
          <a:prstGeom prst="rect">
            <a:avLst/>
          </a:prstGeom>
          <a:noFill/>
          <a:ln>
            <a:noFill/>
          </a:ln>
        </p:spPr>
      </p:pic>
      <p:pic>
        <p:nvPicPr>
          <p:cNvPr id="1572" name="Google Shape;1572;p169"/>
          <p:cNvPicPr preferRelativeResize="0"/>
          <p:nvPr/>
        </p:nvPicPr>
        <p:blipFill rotWithShape="1">
          <a:blip r:embed="rId5">
            <a:alphaModFix/>
          </a:blip>
          <a:srcRect b="0" l="0" r="0" t="0"/>
          <a:stretch/>
        </p:blipFill>
        <p:spPr>
          <a:xfrm>
            <a:off x="8059631" y="4161525"/>
            <a:ext cx="784631" cy="58862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7" name="Shape 1577"/>
        <p:cNvGrpSpPr/>
        <p:nvPr/>
      </p:nvGrpSpPr>
      <p:grpSpPr>
        <a:xfrm>
          <a:off x="0" y="0"/>
          <a:ext cx="0" cy="0"/>
          <a:chOff x="0" y="0"/>
          <a:chExt cx="0" cy="0"/>
        </a:xfrm>
      </p:grpSpPr>
      <p:sp>
        <p:nvSpPr>
          <p:cNvPr id="1578" name="Google Shape;1578;p170"/>
          <p:cNvSpPr/>
          <p:nvPr/>
        </p:nvSpPr>
        <p:spPr>
          <a:xfrm>
            <a:off x="0" y="0"/>
            <a:ext cx="9144000" cy="5143500"/>
          </a:xfrm>
          <a:prstGeom prst="rect">
            <a:avLst/>
          </a:prstGeom>
          <a:gradFill>
            <a:gsLst>
              <a:gs pos="0">
                <a:srgbClr val="092A42"/>
              </a:gs>
              <a:gs pos="52000">
                <a:srgbClr val="092A42"/>
              </a:gs>
              <a:gs pos="89000">
                <a:srgbClr val="114874"/>
              </a:gs>
              <a:gs pos="100000">
                <a:srgbClr val="114874"/>
              </a:gs>
            </a:gsLst>
            <a:lin ang="4800000" scaled="0"/>
          </a:gradFill>
          <a:ln cap="flat" cmpd="sng" w="12700">
            <a:solidFill>
              <a:srgbClr val="051522"/>
            </a:solidFill>
            <a:prstDash val="solid"/>
            <a:miter lim="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79" name="Google Shape;1579;p170"/>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1800"/>
              <a:buFont typeface="Arial"/>
              <a:buNone/>
            </a:pPr>
            <a:r>
              <a:rPr lang="en-GB"/>
              <a:t>THE FIRST EXPERIMENT: BRAZIL</a:t>
            </a:r>
            <a:endParaRPr/>
          </a:p>
        </p:txBody>
      </p:sp>
      <p:sp>
        <p:nvSpPr>
          <p:cNvPr id="1580" name="Google Shape;1580;p170"/>
          <p:cNvSpPr txBox="1"/>
          <p:nvPr>
            <p:ph idx="1" type="body"/>
          </p:nvPr>
        </p:nvSpPr>
        <p:spPr>
          <a:xfrm>
            <a:off x="348978" y="1026656"/>
            <a:ext cx="4076550" cy="3489525"/>
          </a:xfrm>
          <a:prstGeom prst="rect">
            <a:avLst/>
          </a:prstGeom>
          <a:noFill/>
          <a:ln>
            <a:noFill/>
          </a:ln>
        </p:spPr>
        <p:txBody>
          <a:bodyPr anchorCtr="0" anchor="t" bIns="34275" lIns="67500" spcFirstLastPara="1" rIns="68575" wrap="square" tIns="34275">
            <a:normAutofit/>
          </a:bodyPr>
          <a:lstStyle/>
          <a:p>
            <a:pPr indent="-279400" lvl="0" marL="342900" rtl="0" algn="l">
              <a:lnSpc>
                <a:spcPct val="100000"/>
              </a:lnSpc>
              <a:spcBef>
                <a:spcPts val="0"/>
              </a:spcBef>
              <a:spcAft>
                <a:spcPts val="0"/>
              </a:spcAft>
              <a:buClr>
                <a:schemeClr val="lt1"/>
              </a:buClr>
              <a:buSzPts val="1800"/>
              <a:buChar char="•"/>
            </a:pPr>
            <a:r>
              <a:rPr lang="en-GB" sz="1800">
                <a:solidFill>
                  <a:schemeClr val="lt1"/>
                </a:solidFill>
              </a:rPr>
              <a:t>3 days</a:t>
            </a:r>
            <a:endParaRPr sz="1800">
              <a:solidFill>
                <a:schemeClr val="lt1"/>
              </a:solidFill>
            </a:endParaRPr>
          </a:p>
          <a:p>
            <a:pPr indent="0" lvl="0" marL="342900" rtl="0" algn="l">
              <a:lnSpc>
                <a:spcPct val="100000"/>
              </a:lnSpc>
              <a:spcBef>
                <a:spcPts val="0"/>
              </a:spcBef>
              <a:spcAft>
                <a:spcPts val="0"/>
              </a:spcAft>
              <a:buSzPts val="900"/>
              <a:buNone/>
            </a:pPr>
            <a:r>
              <a:t/>
            </a:r>
            <a:endParaRPr sz="1800">
              <a:solidFill>
                <a:schemeClr val="lt1"/>
              </a:solidFill>
            </a:endParaRPr>
          </a:p>
          <a:p>
            <a:pPr indent="-279400" lvl="0" marL="342900" rtl="0" algn="l">
              <a:lnSpc>
                <a:spcPct val="100000"/>
              </a:lnSpc>
              <a:spcBef>
                <a:spcPts val="0"/>
              </a:spcBef>
              <a:spcAft>
                <a:spcPts val="0"/>
              </a:spcAft>
              <a:buClr>
                <a:schemeClr val="lt1"/>
              </a:buClr>
              <a:buSzPts val="1800"/>
              <a:buChar char="•"/>
            </a:pPr>
            <a:r>
              <a:rPr lang="en-GB" sz="1800">
                <a:solidFill>
                  <a:schemeClr val="lt1"/>
                </a:solidFill>
              </a:rPr>
              <a:t>90+ participants (20 in-person)</a:t>
            </a:r>
            <a:endParaRPr sz="1800">
              <a:solidFill>
                <a:schemeClr val="lt1"/>
              </a:solidFill>
            </a:endParaRPr>
          </a:p>
          <a:p>
            <a:pPr indent="0" lvl="0" marL="342900" rtl="0" algn="l">
              <a:lnSpc>
                <a:spcPct val="100000"/>
              </a:lnSpc>
              <a:spcBef>
                <a:spcPts val="0"/>
              </a:spcBef>
              <a:spcAft>
                <a:spcPts val="0"/>
              </a:spcAft>
              <a:buSzPts val="900"/>
              <a:buNone/>
            </a:pPr>
            <a:r>
              <a:t/>
            </a:r>
            <a:endParaRPr sz="1800">
              <a:solidFill>
                <a:schemeClr val="lt1"/>
              </a:solidFill>
            </a:endParaRPr>
          </a:p>
          <a:p>
            <a:pPr indent="-279400" lvl="0" marL="342900" rtl="0" algn="l">
              <a:lnSpc>
                <a:spcPct val="100000"/>
              </a:lnSpc>
              <a:spcBef>
                <a:spcPts val="0"/>
              </a:spcBef>
              <a:spcAft>
                <a:spcPts val="0"/>
              </a:spcAft>
              <a:buClr>
                <a:schemeClr val="lt1"/>
              </a:buClr>
              <a:buSzPts val="1800"/>
              <a:buChar char="•"/>
            </a:pPr>
            <a:r>
              <a:rPr lang="en-GB" sz="1800">
                <a:solidFill>
                  <a:schemeClr val="lt1"/>
                </a:solidFill>
              </a:rPr>
              <a:t>Researchers, “RSEs”, Software Engineers and geoscientists from across Brazil</a:t>
            </a:r>
            <a:endParaRPr sz="1800">
              <a:solidFill>
                <a:schemeClr val="lt1"/>
              </a:solidFill>
            </a:endParaRPr>
          </a:p>
          <a:p>
            <a:pPr indent="0" lvl="0" marL="342900" rtl="0" algn="l">
              <a:lnSpc>
                <a:spcPct val="100000"/>
              </a:lnSpc>
              <a:spcBef>
                <a:spcPts val="0"/>
              </a:spcBef>
              <a:spcAft>
                <a:spcPts val="0"/>
              </a:spcAft>
              <a:buSzPts val="900"/>
              <a:buNone/>
            </a:pPr>
            <a:r>
              <a:t/>
            </a:r>
            <a:endParaRPr sz="1800">
              <a:solidFill>
                <a:schemeClr val="lt1"/>
              </a:solidFill>
            </a:endParaRPr>
          </a:p>
          <a:p>
            <a:pPr indent="-279400" lvl="0" marL="342900" rtl="0" algn="l">
              <a:lnSpc>
                <a:spcPct val="100000"/>
              </a:lnSpc>
              <a:spcBef>
                <a:spcPts val="0"/>
              </a:spcBef>
              <a:spcAft>
                <a:spcPts val="0"/>
              </a:spcAft>
              <a:buClr>
                <a:schemeClr val="lt1"/>
              </a:buClr>
              <a:buSzPts val="1800"/>
              <a:buChar char="•"/>
            </a:pPr>
            <a:r>
              <a:rPr lang="en-GB" sz="1800">
                <a:solidFill>
                  <a:schemeClr val="lt1"/>
                </a:solidFill>
              </a:rPr>
              <a:t>The goal was to explore the complete journey: </a:t>
            </a:r>
            <a:endParaRPr sz="1800">
              <a:solidFill>
                <a:schemeClr val="lt1"/>
              </a:solidFill>
            </a:endParaRPr>
          </a:p>
          <a:p>
            <a:pPr indent="0" lvl="0" marL="342900" rtl="0" algn="l">
              <a:lnSpc>
                <a:spcPct val="100000"/>
              </a:lnSpc>
              <a:spcBef>
                <a:spcPts val="0"/>
              </a:spcBef>
              <a:spcAft>
                <a:spcPts val="0"/>
              </a:spcAft>
              <a:buSzPts val="900"/>
              <a:buNone/>
            </a:pPr>
            <a:r>
              <a:t/>
            </a:r>
            <a:endParaRPr b="1" sz="1800">
              <a:solidFill>
                <a:schemeClr val="lt1"/>
              </a:solidFill>
            </a:endParaRPr>
          </a:p>
          <a:p>
            <a:pPr indent="0" lvl="0" marL="342900" rtl="0" algn="l">
              <a:lnSpc>
                <a:spcPct val="100000"/>
              </a:lnSpc>
              <a:spcBef>
                <a:spcPts val="0"/>
              </a:spcBef>
              <a:spcAft>
                <a:spcPts val="0"/>
              </a:spcAft>
              <a:buSzPts val="900"/>
              <a:buNone/>
            </a:pPr>
            <a:r>
              <a:rPr b="1" lang="en-GB" sz="1800">
                <a:solidFill>
                  <a:schemeClr val="lt1"/>
                </a:solidFill>
              </a:rPr>
              <a:t>Learn - Experiment - Exchange</a:t>
            </a:r>
            <a:endParaRPr b="1" sz="1500">
              <a:solidFill>
                <a:schemeClr val="lt1"/>
              </a:solidFill>
            </a:endParaRPr>
          </a:p>
        </p:txBody>
      </p:sp>
      <p:pic>
        <p:nvPicPr>
          <p:cNvPr id="1581" name="Google Shape;1581;p170"/>
          <p:cNvPicPr preferRelativeResize="0"/>
          <p:nvPr/>
        </p:nvPicPr>
        <p:blipFill rotWithShape="1">
          <a:blip r:embed="rId3">
            <a:alphaModFix/>
          </a:blip>
          <a:srcRect b="0" l="0" r="0" t="0"/>
          <a:stretch/>
        </p:blipFill>
        <p:spPr>
          <a:xfrm>
            <a:off x="5578800" y="207901"/>
            <a:ext cx="3335307" cy="2224631"/>
          </a:xfrm>
          <a:prstGeom prst="rect">
            <a:avLst/>
          </a:prstGeom>
          <a:noFill/>
          <a:ln>
            <a:noFill/>
          </a:ln>
        </p:spPr>
      </p:pic>
      <p:pic>
        <p:nvPicPr>
          <p:cNvPr id="1582" name="Google Shape;1582;p170" title="brasil.png"/>
          <p:cNvPicPr preferRelativeResize="0"/>
          <p:nvPr/>
        </p:nvPicPr>
        <p:blipFill rotWithShape="1">
          <a:blip r:embed="rId4">
            <a:alphaModFix/>
          </a:blip>
          <a:srcRect b="9539" l="4419" r="16803" t="9692"/>
          <a:stretch/>
        </p:blipFill>
        <p:spPr>
          <a:xfrm>
            <a:off x="4531106" y="2287031"/>
            <a:ext cx="2685919" cy="2753906"/>
          </a:xfrm>
          <a:prstGeom prst="rect">
            <a:avLst/>
          </a:prstGeom>
          <a:noFill/>
          <a:ln>
            <a:noFill/>
          </a:ln>
          <a:effectLst>
            <a:outerShdw blurRad="57150" rotWithShape="0" algn="bl" dir="5400000" dist="19050">
              <a:srgbClr val="000000">
                <a:alpha val="50196"/>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6" name="Shape 1586"/>
        <p:cNvGrpSpPr/>
        <p:nvPr/>
      </p:nvGrpSpPr>
      <p:grpSpPr>
        <a:xfrm>
          <a:off x="0" y="0"/>
          <a:ext cx="0" cy="0"/>
          <a:chOff x="0" y="0"/>
          <a:chExt cx="0" cy="0"/>
        </a:xfrm>
      </p:grpSpPr>
      <p:sp>
        <p:nvSpPr>
          <p:cNvPr id="1587" name="Google Shape;1587;p171"/>
          <p:cNvSpPr/>
          <p:nvPr/>
        </p:nvSpPr>
        <p:spPr>
          <a:xfrm>
            <a:off x="0" y="0"/>
            <a:ext cx="9144000" cy="910006"/>
          </a:xfrm>
          <a:prstGeom prst="rect">
            <a:avLst/>
          </a:prstGeom>
          <a:gradFill>
            <a:gsLst>
              <a:gs pos="0">
                <a:srgbClr val="092A42"/>
              </a:gs>
              <a:gs pos="52000">
                <a:srgbClr val="092A42"/>
              </a:gs>
              <a:gs pos="89000">
                <a:srgbClr val="114874"/>
              </a:gs>
              <a:gs pos="100000">
                <a:srgbClr val="114874"/>
              </a:gs>
            </a:gsLst>
            <a:lin ang="4800000" scaled="0"/>
          </a:gradFill>
          <a:ln cap="flat" cmpd="sng" w="12700">
            <a:solidFill>
              <a:srgbClr val="051522"/>
            </a:solidFill>
            <a:prstDash val="solid"/>
            <a:miter lim="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88" name="Google Shape;1588;p171"/>
          <p:cNvSpPr txBox="1"/>
          <p:nvPr>
            <p:ph type="title"/>
          </p:nvPr>
        </p:nvSpPr>
        <p:spPr>
          <a:xfrm>
            <a:off x="268363" y="97207"/>
            <a:ext cx="8645748" cy="709761"/>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1800"/>
              <a:buFont typeface="Arial"/>
              <a:buNone/>
            </a:pPr>
            <a:r>
              <a:rPr lang="en-GB"/>
              <a:t>WHAT DID WE ACTUALLY COVER?</a:t>
            </a:r>
            <a:endParaRPr/>
          </a:p>
        </p:txBody>
      </p:sp>
      <p:sp>
        <p:nvSpPr>
          <p:cNvPr id="1589" name="Google Shape;1589;p171"/>
          <p:cNvSpPr txBox="1"/>
          <p:nvPr/>
        </p:nvSpPr>
        <p:spPr>
          <a:xfrm>
            <a:off x="312314" y="1011503"/>
            <a:ext cx="8160075" cy="311625"/>
          </a:xfrm>
          <a:prstGeom prst="rect">
            <a:avLst/>
          </a:prstGeom>
          <a:noFill/>
          <a:ln>
            <a:noFill/>
          </a:ln>
        </p:spPr>
        <p:txBody>
          <a:bodyPr anchorCtr="0" anchor="t" bIns="34275" lIns="68575" spcFirstLastPara="1" rIns="68575" wrap="square" tIns="34275">
            <a:spAutoFit/>
          </a:bodyPr>
          <a:lstStyle/>
          <a:p>
            <a:pPr indent="-203200" lvl="0" marL="215900" marR="0" rtl="0" algn="l">
              <a:lnSpc>
                <a:spcPct val="15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Building the cloud-native workflow, piece by piece</a:t>
            </a:r>
            <a:endParaRPr b="0" i="0" sz="1600" u="none" cap="none" strike="noStrike">
              <a:solidFill>
                <a:schemeClr val="dk1"/>
              </a:solidFill>
              <a:latin typeface="Arial"/>
              <a:ea typeface="Arial"/>
              <a:cs typeface="Arial"/>
              <a:sym typeface="Arial"/>
            </a:endParaRPr>
          </a:p>
        </p:txBody>
      </p:sp>
      <p:sp>
        <p:nvSpPr>
          <p:cNvPr id="1590" name="Google Shape;1590;p171"/>
          <p:cNvSpPr txBox="1"/>
          <p:nvPr/>
        </p:nvSpPr>
        <p:spPr>
          <a:xfrm>
            <a:off x="312314" y="3558345"/>
            <a:ext cx="8160075" cy="1402650"/>
          </a:xfrm>
          <a:prstGeom prst="rect">
            <a:avLst/>
          </a:prstGeom>
          <a:noFill/>
          <a:ln>
            <a:noFill/>
          </a:ln>
        </p:spPr>
        <p:txBody>
          <a:bodyPr anchorCtr="0" anchor="t" bIns="34275" lIns="68575" spcFirstLastPara="1" rIns="68575" wrap="square" tIns="34275">
            <a:spAutoFit/>
          </a:bodyPr>
          <a:lstStyle/>
          <a:p>
            <a:pPr indent="-203200" lvl="0" marL="215900" marR="0" rtl="0" algn="l">
              <a:lnSpc>
                <a:spcPct val="15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Live coding + hands-on exercises + real multi-terabyte datasets (ERA5, GLORYS, Spotter Wave drifters, NEMO, ECMWF AIFS)</a:t>
            </a:r>
            <a:endParaRPr b="0" i="0" sz="1600" u="none" cap="none" strike="noStrike">
              <a:solidFill>
                <a:schemeClr val="dk1"/>
              </a:solidFill>
              <a:latin typeface="Arial"/>
              <a:ea typeface="Arial"/>
              <a:cs typeface="Arial"/>
              <a:sym typeface="Arial"/>
            </a:endParaRPr>
          </a:p>
          <a:p>
            <a:pPr indent="-203200" lvl="0" marL="215900" marR="0" rtl="0" algn="l">
              <a:lnSpc>
                <a:spcPct val="150000"/>
              </a:lnSpc>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Case-studies session: UKCEH, NOC and EARTHMOVER</a:t>
            </a:r>
            <a:endParaRPr b="0" i="0" sz="1600" u="none" cap="none" strike="noStrike">
              <a:solidFill>
                <a:schemeClr val="dk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id="1591" name="Google Shape;1591;p171"/>
          <p:cNvPicPr preferRelativeResize="0"/>
          <p:nvPr/>
        </p:nvPicPr>
        <p:blipFill rotWithShape="1">
          <a:blip r:embed="rId3">
            <a:alphaModFix/>
          </a:blip>
          <a:srcRect b="29677" l="0" r="0" t="0"/>
          <a:stretch/>
        </p:blipFill>
        <p:spPr>
          <a:xfrm>
            <a:off x="532058" y="1835513"/>
            <a:ext cx="5653959" cy="1207988"/>
          </a:xfrm>
          <a:prstGeom prst="rect">
            <a:avLst/>
          </a:prstGeom>
          <a:noFill/>
          <a:ln>
            <a:noFill/>
          </a:ln>
        </p:spPr>
      </p:pic>
      <p:pic>
        <p:nvPicPr>
          <p:cNvPr id="1592" name="Google Shape;1592;p171"/>
          <p:cNvPicPr preferRelativeResize="0"/>
          <p:nvPr/>
        </p:nvPicPr>
        <p:blipFill rotWithShape="1">
          <a:blip r:embed="rId4">
            <a:alphaModFix/>
          </a:blip>
          <a:srcRect b="0" l="25346" r="22361" t="0"/>
          <a:stretch/>
        </p:blipFill>
        <p:spPr>
          <a:xfrm>
            <a:off x="4880819" y="1424625"/>
            <a:ext cx="410999" cy="407177"/>
          </a:xfrm>
          <a:prstGeom prst="rect">
            <a:avLst/>
          </a:prstGeom>
          <a:noFill/>
          <a:ln>
            <a:noFill/>
          </a:ln>
        </p:spPr>
      </p:pic>
      <p:sp>
        <p:nvSpPr>
          <p:cNvPr id="1593" name="Google Shape;1593;p171"/>
          <p:cNvSpPr txBox="1"/>
          <p:nvPr/>
        </p:nvSpPr>
        <p:spPr>
          <a:xfrm>
            <a:off x="615431" y="1462161"/>
            <a:ext cx="1087650" cy="332100"/>
          </a:xfrm>
          <a:prstGeom prst="rect">
            <a:avLst/>
          </a:prstGeom>
          <a:noFill/>
          <a:ln>
            <a:noFill/>
          </a:ln>
        </p:spPr>
        <p:txBody>
          <a:bodyPr anchorCtr="0" anchor="t" bIns="63625" lIns="63625" spcFirstLastPara="1" rIns="63625" wrap="square" tIns="63625">
            <a:spAutoFit/>
          </a:bodyPr>
          <a:lstStyle/>
          <a:p>
            <a:pPr indent="0" lvl="0" marL="0" marR="0" rtl="0" algn="l">
              <a:lnSpc>
                <a:spcPct val="125000"/>
              </a:lnSpc>
              <a:spcBef>
                <a:spcPts val="0"/>
              </a:spcBef>
              <a:spcAft>
                <a:spcPts val="800"/>
              </a:spcAft>
              <a:buClr>
                <a:srgbClr val="000000"/>
              </a:buClr>
              <a:buSzPts val="1300"/>
              <a:buFont typeface="Arial"/>
              <a:buNone/>
            </a:pPr>
            <a:r>
              <a:rPr b="1" i="0" lang="en-GB" sz="1300" u="none" cap="none" strike="noStrike">
                <a:solidFill>
                  <a:srgbClr val="1F2328"/>
                </a:solidFill>
                <a:highlight>
                  <a:srgbClr val="FFFFFF"/>
                </a:highlight>
                <a:latin typeface="Arial"/>
                <a:ea typeface="Arial"/>
                <a:cs typeface="Arial"/>
                <a:sym typeface="Arial"/>
              </a:rPr>
              <a:t>VirtualiZarr</a:t>
            </a:r>
            <a:endParaRPr b="1" i="0" sz="1300" u="none" cap="none" strike="noStrike">
              <a:solidFill>
                <a:srgbClr val="1F2328"/>
              </a:solidFill>
              <a:highlight>
                <a:srgbClr val="FFFFFF"/>
              </a:highlight>
              <a:latin typeface="Arial"/>
              <a:ea typeface="Arial"/>
              <a:cs typeface="Arial"/>
              <a:sym typeface="Arial"/>
            </a:endParaRPr>
          </a:p>
        </p:txBody>
      </p:sp>
      <p:pic>
        <p:nvPicPr>
          <p:cNvPr id="1594" name="Google Shape;1594;p171"/>
          <p:cNvPicPr preferRelativeResize="0"/>
          <p:nvPr/>
        </p:nvPicPr>
        <p:blipFill rotWithShape="1">
          <a:blip r:embed="rId5">
            <a:alphaModFix/>
          </a:blip>
          <a:srcRect b="15212" l="0" r="0" t="15392"/>
          <a:stretch/>
        </p:blipFill>
        <p:spPr>
          <a:xfrm>
            <a:off x="5938967" y="1413358"/>
            <a:ext cx="669600" cy="331921"/>
          </a:xfrm>
          <a:prstGeom prst="rect">
            <a:avLst/>
          </a:prstGeom>
          <a:noFill/>
          <a:ln>
            <a:noFill/>
          </a:ln>
        </p:spPr>
      </p:pic>
      <p:pic>
        <p:nvPicPr>
          <p:cNvPr id="1595" name="Google Shape;1595;p171"/>
          <p:cNvPicPr preferRelativeResize="0"/>
          <p:nvPr/>
        </p:nvPicPr>
        <p:blipFill rotWithShape="1">
          <a:blip r:embed="rId6">
            <a:alphaModFix/>
          </a:blip>
          <a:srcRect b="0" l="0" r="0" t="0"/>
          <a:stretch/>
        </p:blipFill>
        <p:spPr>
          <a:xfrm>
            <a:off x="5451911" y="3127815"/>
            <a:ext cx="1295874" cy="262005"/>
          </a:xfrm>
          <a:prstGeom prst="rect">
            <a:avLst/>
          </a:prstGeom>
          <a:noFill/>
          <a:ln>
            <a:noFill/>
          </a:ln>
        </p:spPr>
      </p:pic>
      <p:pic>
        <p:nvPicPr>
          <p:cNvPr id="1596" name="Google Shape;1596;p171"/>
          <p:cNvPicPr preferRelativeResize="0"/>
          <p:nvPr/>
        </p:nvPicPr>
        <p:blipFill rotWithShape="1">
          <a:blip r:embed="rId7">
            <a:alphaModFix/>
          </a:blip>
          <a:srcRect b="32551" l="0" r="0" t="28387"/>
          <a:stretch/>
        </p:blipFill>
        <p:spPr>
          <a:xfrm>
            <a:off x="2416940" y="3046390"/>
            <a:ext cx="1087615" cy="424844"/>
          </a:xfrm>
          <a:prstGeom prst="rect">
            <a:avLst/>
          </a:prstGeom>
          <a:noFill/>
          <a:ln>
            <a:noFill/>
          </a:ln>
        </p:spPr>
      </p:pic>
      <p:pic>
        <p:nvPicPr>
          <p:cNvPr id="1597" name="Google Shape;1597;p171"/>
          <p:cNvPicPr preferRelativeResize="0"/>
          <p:nvPr/>
        </p:nvPicPr>
        <p:blipFill rotWithShape="1">
          <a:blip r:embed="rId8">
            <a:alphaModFix/>
          </a:blip>
          <a:srcRect b="22224" l="9858" r="8735" t="23505"/>
          <a:stretch/>
        </p:blipFill>
        <p:spPr>
          <a:xfrm>
            <a:off x="6186010" y="2204681"/>
            <a:ext cx="916320" cy="407176"/>
          </a:xfrm>
          <a:prstGeom prst="rect">
            <a:avLst/>
          </a:prstGeom>
          <a:noFill/>
          <a:ln>
            <a:noFill/>
          </a:ln>
        </p:spPr>
      </p:pic>
      <p:pic>
        <p:nvPicPr>
          <p:cNvPr id="1598" name="Google Shape;1598;p171"/>
          <p:cNvPicPr preferRelativeResize="0"/>
          <p:nvPr/>
        </p:nvPicPr>
        <p:blipFill rotWithShape="1">
          <a:blip r:embed="rId9">
            <a:alphaModFix/>
          </a:blip>
          <a:srcRect b="0" l="0" r="0" t="0"/>
          <a:stretch/>
        </p:blipFill>
        <p:spPr>
          <a:xfrm>
            <a:off x="7211774" y="1179343"/>
            <a:ext cx="1728923" cy="1794124"/>
          </a:xfrm>
          <a:prstGeom prst="rect">
            <a:avLst/>
          </a:prstGeom>
          <a:noFill/>
          <a:ln>
            <a:noFill/>
          </a:ln>
        </p:spPr>
      </p:pic>
      <p:sp>
        <p:nvSpPr>
          <p:cNvPr id="1599" name="Google Shape;1599;p171"/>
          <p:cNvSpPr/>
          <p:nvPr/>
        </p:nvSpPr>
        <p:spPr>
          <a:xfrm>
            <a:off x="7884542" y="4649362"/>
            <a:ext cx="1056150" cy="311625"/>
          </a:xfrm>
          <a:prstGeom prst="roundRect">
            <a:avLst>
              <a:gd fmla="val 16667" name="adj"/>
            </a:avLst>
          </a:prstGeom>
          <a:solidFill>
            <a:srgbClr val="67C04D"/>
          </a:solidFill>
          <a:ln>
            <a:noFill/>
          </a:ln>
        </p:spPr>
        <p:txBody>
          <a:bodyPr anchorCtr="0" anchor="ctr" bIns="43475" lIns="86975" spcFirstLastPara="1" rIns="86975" wrap="square" tIns="4347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pic>
        <p:nvPicPr>
          <p:cNvPr descr="JASMIN logo" id="1600" name="Google Shape;1600;p171"/>
          <p:cNvPicPr preferRelativeResize="0"/>
          <p:nvPr/>
        </p:nvPicPr>
        <p:blipFill rotWithShape="1">
          <a:blip r:embed="rId10">
            <a:alphaModFix/>
          </a:blip>
          <a:srcRect b="0" l="0" r="0" t="0"/>
          <a:stretch/>
        </p:blipFill>
        <p:spPr>
          <a:xfrm>
            <a:off x="7882237" y="4692833"/>
            <a:ext cx="1056675" cy="22039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5" name="Shape 1605"/>
        <p:cNvGrpSpPr/>
        <p:nvPr/>
      </p:nvGrpSpPr>
      <p:grpSpPr>
        <a:xfrm>
          <a:off x="0" y="0"/>
          <a:ext cx="0" cy="0"/>
          <a:chOff x="0" y="0"/>
          <a:chExt cx="0" cy="0"/>
        </a:xfrm>
      </p:grpSpPr>
      <p:sp>
        <p:nvSpPr>
          <p:cNvPr id="1606" name="Google Shape;1606;p172"/>
          <p:cNvSpPr/>
          <p:nvPr/>
        </p:nvSpPr>
        <p:spPr>
          <a:xfrm>
            <a:off x="0" y="0"/>
            <a:ext cx="9144000" cy="5143500"/>
          </a:xfrm>
          <a:prstGeom prst="rect">
            <a:avLst/>
          </a:prstGeom>
          <a:gradFill>
            <a:gsLst>
              <a:gs pos="0">
                <a:srgbClr val="092A42"/>
              </a:gs>
              <a:gs pos="52000">
                <a:srgbClr val="092A42"/>
              </a:gs>
              <a:gs pos="89000">
                <a:srgbClr val="114874"/>
              </a:gs>
              <a:gs pos="100000">
                <a:srgbClr val="114874"/>
              </a:gs>
            </a:gsLst>
            <a:lin ang="4800126" scaled="0"/>
          </a:gradFill>
          <a:ln cap="flat" cmpd="sng" w="12700">
            <a:solidFill>
              <a:srgbClr val="051522"/>
            </a:solidFill>
            <a:prstDash val="solid"/>
            <a:miter lim="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07" name="Google Shape;1607;p172"/>
          <p:cNvSpPr txBox="1"/>
          <p:nvPr>
            <p:ph type="title"/>
          </p:nvPr>
        </p:nvSpPr>
        <p:spPr>
          <a:xfrm>
            <a:off x="268363" y="97207"/>
            <a:ext cx="8645850" cy="709650"/>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1800"/>
              <a:buFont typeface="Arial"/>
              <a:buNone/>
            </a:pPr>
            <a:r>
              <a:rPr lang="en-GB"/>
              <a:t>WHAT DID WE LEARN FROM THE PARTICIPANTS?</a:t>
            </a:r>
            <a:endParaRPr/>
          </a:p>
        </p:txBody>
      </p:sp>
      <p:sp>
        <p:nvSpPr>
          <p:cNvPr id="1608" name="Google Shape;1608;p172"/>
          <p:cNvSpPr txBox="1"/>
          <p:nvPr>
            <p:ph idx="1" type="body"/>
          </p:nvPr>
        </p:nvSpPr>
        <p:spPr>
          <a:xfrm>
            <a:off x="355219" y="966788"/>
            <a:ext cx="8135550" cy="3875175"/>
          </a:xfrm>
          <a:prstGeom prst="rect">
            <a:avLst/>
          </a:prstGeom>
          <a:noFill/>
          <a:ln>
            <a:noFill/>
          </a:ln>
        </p:spPr>
        <p:txBody>
          <a:bodyPr anchorCtr="0" anchor="t" bIns="34275" lIns="67500" spcFirstLastPara="1" rIns="68575" wrap="square" tIns="34275">
            <a:normAutofit/>
          </a:bodyPr>
          <a:lstStyle/>
          <a:p>
            <a:pPr indent="-273050" lvl="0" marL="342900" rtl="0" algn="l">
              <a:lnSpc>
                <a:spcPct val="80000"/>
              </a:lnSpc>
              <a:spcBef>
                <a:spcPts val="0"/>
              </a:spcBef>
              <a:spcAft>
                <a:spcPts val="0"/>
              </a:spcAft>
              <a:buClr>
                <a:schemeClr val="lt1"/>
              </a:buClr>
              <a:buSzPts val="1700"/>
              <a:buChar char="•"/>
            </a:pPr>
            <a:r>
              <a:rPr lang="en-GB" sz="1700">
                <a:solidFill>
                  <a:schemeClr val="lt1"/>
                </a:solidFill>
              </a:rPr>
              <a:t>Rating 10/10 (in-person) and 9.7/10 (on-line)</a:t>
            </a:r>
            <a:endParaRPr sz="1700">
              <a:solidFill>
                <a:schemeClr val="lt1"/>
              </a:solidFill>
            </a:endParaRPr>
          </a:p>
          <a:p>
            <a:pPr indent="0" lvl="0" marL="342900" rtl="0" algn="l">
              <a:lnSpc>
                <a:spcPct val="80000"/>
              </a:lnSpc>
              <a:spcBef>
                <a:spcPts val="0"/>
              </a:spcBef>
              <a:spcAft>
                <a:spcPts val="0"/>
              </a:spcAft>
              <a:buSzPts val="900"/>
              <a:buNone/>
            </a:pPr>
            <a:r>
              <a:t/>
            </a:r>
            <a:endParaRPr sz="1700">
              <a:solidFill>
                <a:schemeClr val="lt1"/>
              </a:solidFill>
            </a:endParaRPr>
          </a:p>
          <a:p>
            <a:pPr indent="-273050" lvl="0" marL="342900" rtl="0" algn="l">
              <a:lnSpc>
                <a:spcPct val="80000"/>
              </a:lnSpc>
              <a:spcBef>
                <a:spcPts val="0"/>
              </a:spcBef>
              <a:spcAft>
                <a:spcPts val="0"/>
              </a:spcAft>
              <a:buClr>
                <a:schemeClr val="lt1"/>
              </a:buClr>
              <a:buSzPts val="1700"/>
              <a:buChar char="•"/>
            </a:pPr>
            <a:r>
              <a:rPr lang="en-GB" sz="1700">
                <a:solidFill>
                  <a:schemeClr val="lt1"/>
                </a:solidFill>
              </a:rPr>
              <a:t>What did the Brazilian community tell us?</a:t>
            </a:r>
            <a:endParaRPr sz="1700">
              <a:solidFill>
                <a:schemeClr val="lt1"/>
              </a:solidFill>
            </a:endParaRPr>
          </a:p>
          <a:p>
            <a:pPr indent="0" lvl="0" marL="0" rtl="0" algn="l">
              <a:lnSpc>
                <a:spcPct val="80000"/>
              </a:lnSpc>
              <a:spcBef>
                <a:spcPts val="0"/>
              </a:spcBef>
              <a:spcAft>
                <a:spcPts val="0"/>
              </a:spcAft>
              <a:buSzPts val="900"/>
              <a:buNone/>
            </a:pPr>
            <a:r>
              <a:t/>
            </a:r>
            <a:endParaRPr sz="1700">
              <a:solidFill>
                <a:schemeClr val="lt1"/>
              </a:solidFill>
            </a:endParaRPr>
          </a:p>
          <a:p>
            <a:pPr indent="0" lvl="0" marL="0" rtl="0" algn="l">
              <a:lnSpc>
                <a:spcPct val="80000"/>
              </a:lnSpc>
              <a:spcBef>
                <a:spcPts val="0"/>
              </a:spcBef>
              <a:spcAft>
                <a:spcPts val="0"/>
              </a:spcAft>
              <a:buSzPts val="900"/>
              <a:buNone/>
            </a:pPr>
            <a:r>
              <a:t/>
            </a:r>
            <a:endParaRPr b="1" sz="1700">
              <a:solidFill>
                <a:srgbClr val="38761D"/>
              </a:solidFill>
            </a:endParaRPr>
          </a:p>
          <a:p>
            <a:pPr indent="0" lvl="0" marL="342900" rtl="0" algn="l">
              <a:lnSpc>
                <a:spcPct val="80000"/>
              </a:lnSpc>
              <a:spcBef>
                <a:spcPts val="0"/>
              </a:spcBef>
              <a:spcAft>
                <a:spcPts val="0"/>
              </a:spcAft>
              <a:buSzPts val="900"/>
              <a:buNone/>
            </a:pPr>
            <a:r>
              <a:rPr b="1" lang="en-GB" sz="1700">
                <a:solidFill>
                  <a:srgbClr val="38761D"/>
                </a:solidFill>
              </a:rPr>
              <a:t>“A hands-on course connecting modern cloud-native technologies into a complete geoscience workflow.”</a:t>
            </a:r>
            <a:endParaRPr b="1" sz="1700">
              <a:solidFill>
                <a:srgbClr val="38761D"/>
              </a:solidFill>
            </a:endParaRPr>
          </a:p>
          <a:p>
            <a:pPr indent="0" lvl="0" marL="0" rtl="0" algn="l">
              <a:lnSpc>
                <a:spcPct val="80000"/>
              </a:lnSpc>
              <a:spcBef>
                <a:spcPts val="0"/>
              </a:spcBef>
              <a:spcAft>
                <a:spcPts val="0"/>
              </a:spcAft>
              <a:buSzPts val="900"/>
              <a:buNone/>
            </a:pPr>
            <a:r>
              <a:t/>
            </a:r>
            <a:endParaRPr b="1" sz="1700">
              <a:solidFill>
                <a:srgbClr val="38761D"/>
              </a:solidFill>
            </a:endParaRPr>
          </a:p>
          <a:p>
            <a:pPr indent="0" lvl="0" marL="0" rtl="0" algn="l">
              <a:lnSpc>
                <a:spcPct val="80000"/>
              </a:lnSpc>
              <a:spcBef>
                <a:spcPts val="0"/>
              </a:spcBef>
              <a:spcAft>
                <a:spcPts val="0"/>
              </a:spcAft>
              <a:buSzPts val="900"/>
              <a:buNone/>
            </a:pPr>
            <a:r>
              <a:t/>
            </a:r>
            <a:endParaRPr sz="1700">
              <a:solidFill>
                <a:schemeClr val="lt1"/>
              </a:solidFill>
            </a:endParaRPr>
          </a:p>
          <a:p>
            <a:pPr indent="0" lvl="0" marL="342900" rtl="0" algn="l">
              <a:lnSpc>
                <a:spcPct val="80000"/>
              </a:lnSpc>
              <a:spcBef>
                <a:spcPts val="0"/>
              </a:spcBef>
              <a:spcAft>
                <a:spcPts val="0"/>
              </a:spcAft>
              <a:buSzPts val="900"/>
              <a:buNone/>
            </a:pPr>
            <a:r>
              <a:rPr b="1" lang="en-GB" sz="1700">
                <a:solidFill>
                  <a:srgbClr val="FF0000"/>
                </a:solidFill>
              </a:rPr>
              <a:t>“The biggest challenge was having too much content for only three days.”</a:t>
            </a:r>
            <a:endParaRPr b="1" sz="1700">
              <a:solidFill>
                <a:srgbClr val="FF0000"/>
              </a:solidFill>
            </a:endParaRPr>
          </a:p>
          <a:p>
            <a:pPr indent="0" lvl="0" marL="0" rtl="0" algn="l">
              <a:lnSpc>
                <a:spcPct val="80000"/>
              </a:lnSpc>
              <a:spcBef>
                <a:spcPts val="0"/>
              </a:spcBef>
              <a:spcAft>
                <a:spcPts val="0"/>
              </a:spcAft>
              <a:buSzPts val="900"/>
              <a:buNone/>
            </a:pPr>
            <a:r>
              <a:t/>
            </a:r>
            <a:endParaRPr sz="1700">
              <a:solidFill>
                <a:schemeClr val="lt1"/>
              </a:solidFill>
            </a:endParaRPr>
          </a:p>
          <a:p>
            <a:pPr indent="0" lvl="0" marL="0" rtl="0" algn="l">
              <a:lnSpc>
                <a:spcPct val="80000"/>
              </a:lnSpc>
              <a:spcBef>
                <a:spcPts val="0"/>
              </a:spcBef>
              <a:spcAft>
                <a:spcPts val="0"/>
              </a:spcAft>
              <a:buSzPts val="900"/>
              <a:buNone/>
            </a:pPr>
            <a:r>
              <a:t/>
            </a:r>
            <a:endParaRPr sz="1700">
              <a:solidFill>
                <a:schemeClr val="lt1"/>
              </a:solidFill>
            </a:endParaRPr>
          </a:p>
          <a:p>
            <a:pPr indent="-273050" lvl="0" marL="342900" rtl="0" algn="l">
              <a:lnSpc>
                <a:spcPct val="80000"/>
              </a:lnSpc>
              <a:spcBef>
                <a:spcPts val="0"/>
              </a:spcBef>
              <a:spcAft>
                <a:spcPts val="0"/>
              </a:spcAft>
              <a:buClr>
                <a:schemeClr val="lt1"/>
              </a:buClr>
              <a:buSzPts val="1700"/>
              <a:buChar char="•"/>
            </a:pPr>
            <a:r>
              <a:rPr lang="en-GB" sz="1700">
                <a:solidFill>
                  <a:schemeClr val="lt1"/>
                </a:solidFill>
              </a:rPr>
              <a:t>There is demand not only for training, but for continued exchange and a community where people can share implementations, problems and lessons learned.</a:t>
            </a:r>
            <a:endParaRPr sz="1700">
              <a:solidFill>
                <a:schemeClr val="l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2" name="Shape 1612"/>
        <p:cNvGrpSpPr/>
        <p:nvPr/>
      </p:nvGrpSpPr>
      <p:grpSpPr>
        <a:xfrm>
          <a:off x="0" y="0"/>
          <a:ext cx="0" cy="0"/>
          <a:chOff x="0" y="0"/>
          <a:chExt cx="0" cy="0"/>
        </a:xfrm>
      </p:grpSpPr>
      <p:sp>
        <p:nvSpPr>
          <p:cNvPr id="1613" name="Google Shape;1613;p173"/>
          <p:cNvSpPr/>
          <p:nvPr/>
        </p:nvSpPr>
        <p:spPr>
          <a:xfrm>
            <a:off x="0" y="0"/>
            <a:ext cx="9144000" cy="909900"/>
          </a:xfrm>
          <a:prstGeom prst="rect">
            <a:avLst/>
          </a:prstGeom>
          <a:gradFill>
            <a:gsLst>
              <a:gs pos="0">
                <a:srgbClr val="092A42"/>
              </a:gs>
              <a:gs pos="52000">
                <a:srgbClr val="092A42"/>
              </a:gs>
              <a:gs pos="89000">
                <a:srgbClr val="114874"/>
              </a:gs>
              <a:gs pos="100000">
                <a:srgbClr val="114874"/>
              </a:gs>
            </a:gsLst>
            <a:lin ang="4800126" scaled="0"/>
          </a:gradFill>
          <a:ln cap="flat" cmpd="sng" w="12700">
            <a:solidFill>
              <a:srgbClr val="051522"/>
            </a:solidFill>
            <a:prstDash val="solid"/>
            <a:miter lim="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14" name="Google Shape;1614;p173"/>
          <p:cNvSpPr txBox="1"/>
          <p:nvPr>
            <p:ph type="title"/>
          </p:nvPr>
        </p:nvSpPr>
        <p:spPr>
          <a:xfrm>
            <a:off x="268363" y="97207"/>
            <a:ext cx="8645850" cy="709650"/>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1800"/>
              <a:buFont typeface="Arial"/>
              <a:buNone/>
            </a:pPr>
            <a:r>
              <a:rPr lang="en-GB"/>
              <a:t>BRAZIL WAS THE BEGINNING…</a:t>
            </a:r>
            <a:endParaRPr/>
          </a:p>
        </p:txBody>
      </p:sp>
      <p:sp>
        <p:nvSpPr>
          <p:cNvPr id="1615" name="Google Shape;1615;p173"/>
          <p:cNvSpPr txBox="1"/>
          <p:nvPr/>
        </p:nvSpPr>
        <p:spPr>
          <a:xfrm>
            <a:off x="231713" y="1206375"/>
            <a:ext cx="8439075" cy="30708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From workshop to community</a:t>
            </a:r>
            <a:endParaRPr b="0"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1" i="0" lang="en-GB" sz="2000" u="none" cap="none" strike="noStrike">
                <a:solidFill>
                  <a:schemeClr val="dk1"/>
                </a:solidFill>
                <a:latin typeface="Arial"/>
                <a:ea typeface="Arial"/>
                <a:cs typeface="Arial"/>
                <a:sym typeface="Arial"/>
              </a:rPr>
              <a:t>Next stop: UK</a:t>
            </a:r>
            <a:endParaRPr b="1"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Two workshops: online + in person</a:t>
            </a:r>
            <a:endParaRPr b="0"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Build a UK cloud-native geoscience knowledge-exchange community</a:t>
            </a:r>
            <a:endParaRPr b="0"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Connect RSEs, researchers, data managers and infrastructure providers</a:t>
            </a:r>
            <a:endParaRPr b="0"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Strengthen UK–Brazil collaboration and knowledge sharing</a:t>
            </a:r>
            <a:endParaRPr b="0" i="0" sz="2000" u="none" cap="none" strike="noStrike">
              <a:solidFill>
                <a:schemeClr val="dk1"/>
              </a:solidFill>
              <a:latin typeface="Arial"/>
              <a:ea typeface="Arial"/>
              <a:cs typeface="Arial"/>
              <a:sym typeface="Arial"/>
            </a:endParaRPr>
          </a:p>
          <a:p>
            <a:pPr indent="-215900" lvl="0" marL="215900" marR="0" rtl="0" algn="l">
              <a:lnSpc>
                <a:spcPct val="150000"/>
              </a:lnSpc>
              <a:spcBef>
                <a:spcPts val="0"/>
              </a:spcBef>
              <a:spcAft>
                <a:spcPts val="0"/>
              </a:spcAft>
              <a:buClr>
                <a:schemeClr val="dk1"/>
              </a:buClr>
              <a:buSzPts val="2000"/>
              <a:buFont typeface="Arial"/>
              <a:buChar char="•"/>
            </a:pPr>
            <a:r>
              <a:rPr b="0" i="0" lang="en-GB" sz="2000" u="none" cap="none" strike="noStrike">
                <a:solidFill>
                  <a:schemeClr val="dk1"/>
                </a:solidFill>
                <a:latin typeface="Arial"/>
                <a:ea typeface="Arial"/>
                <a:cs typeface="Arial"/>
                <a:sym typeface="Arial"/>
              </a:rPr>
              <a:t>Register your interest in the community and upcoming workshops</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9" name="Shape 1619"/>
        <p:cNvGrpSpPr/>
        <p:nvPr/>
      </p:nvGrpSpPr>
      <p:grpSpPr>
        <a:xfrm>
          <a:off x="0" y="0"/>
          <a:ext cx="0" cy="0"/>
          <a:chOff x="0" y="0"/>
          <a:chExt cx="0" cy="0"/>
        </a:xfrm>
      </p:grpSpPr>
      <p:sp>
        <p:nvSpPr>
          <p:cNvPr id="1620" name="Google Shape;1620;p174"/>
          <p:cNvSpPr txBox="1"/>
          <p:nvPr>
            <p:ph idx="1" type="subTitle"/>
          </p:nvPr>
        </p:nvSpPr>
        <p:spPr>
          <a:xfrm>
            <a:off x="877125" y="3727575"/>
            <a:ext cx="2288025" cy="378000"/>
          </a:xfrm>
          <a:prstGeom prst="rect">
            <a:avLst/>
          </a:prstGeom>
          <a:noFill/>
          <a:ln>
            <a:noFill/>
          </a:ln>
        </p:spPr>
        <p:txBody>
          <a:bodyPr anchorCtr="0" anchor="ctr" bIns="34275" lIns="67500" spcFirstLastPara="1" rIns="68575" wrap="square" tIns="34275">
            <a:noAutofit/>
          </a:bodyPr>
          <a:lstStyle/>
          <a:p>
            <a:pPr indent="0" lvl="0" marL="0" rtl="0" algn="l">
              <a:lnSpc>
                <a:spcPct val="150000"/>
              </a:lnSpc>
              <a:spcBef>
                <a:spcPts val="0"/>
              </a:spcBef>
              <a:spcAft>
                <a:spcPts val="0"/>
              </a:spcAft>
              <a:buSzPts val="900"/>
              <a:buNone/>
            </a:pPr>
            <a:r>
              <a:rPr lang="en-GB" sz="1100"/>
              <a:t>TOBIAS.FERREIRA@NOC.AC.UK</a:t>
            </a:r>
            <a:endParaRPr sz="1100"/>
          </a:p>
        </p:txBody>
      </p:sp>
      <p:sp>
        <p:nvSpPr>
          <p:cNvPr id="1621" name="Google Shape;1621;p174"/>
          <p:cNvSpPr txBox="1"/>
          <p:nvPr>
            <p:ph type="ctrTitle"/>
          </p:nvPr>
        </p:nvSpPr>
        <p:spPr>
          <a:xfrm>
            <a:off x="581531" y="235424"/>
            <a:ext cx="5373225" cy="1559700"/>
          </a:xfrm>
          <a:prstGeom prst="rect">
            <a:avLst/>
          </a:prstGeom>
          <a:noFill/>
          <a:ln>
            <a:noFill/>
          </a:ln>
        </p:spPr>
        <p:txBody>
          <a:bodyPr anchorCtr="0" anchor="ctr" bIns="0" lIns="67500" spcFirstLastPara="1" rIns="68575" wrap="square" tIns="0">
            <a:noAutofit/>
          </a:bodyPr>
          <a:lstStyle/>
          <a:p>
            <a:pPr indent="0" lvl="0" marL="0" rtl="0" algn="l">
              <a:lnSpc>
                <a:spcPct val="90000"/>
              </a:lnSpc>
              <a:spcBef>
                <a:spcPts val="0"/>
              </a:spcBef>
              <a:spcAft>
                <a:spcPts val="0"/>
              </a:spcAft>
              <a:buClr>
                <a:schemeClr val="lt1"/>
              </a:buClr>
              <a:buSzPts val="3000"/>
              <a:buFont typeface="Arial"/>
              <a:buNone/>
            </a:pPr>
            <a:r>
              <a:rPr lang="en-GB"/>
              <a:t>THANK YOU!</a:t>
            </a:r>
            <a:br>
              <a:rPr lang="en-GB"/>
            </a:br>
            <a:r>
              <a:rPr lang="en-GB"/>
              <a:t>ANY QUESTIONS?</a:t>
            </a:r>
            <a:endParaRPr/>
          </a:p>
          <a:p>
            <a:pPr indent="0" lvl="0" marL="0" rtl="0" algn="l">
              <a:lnSpc>
                <a:spcPct val="90000"/>
              </a:lnSpc>
              <a:spcBef>
                <a:spcPts val="0"/>
              </a:spcBef>
              <a:spcAft>
                <a:spcPts val="0"/>
              </a:spcAft>
              <a:buClr>
                <a:schemeClr val="lt1"/>
              </a:buClr>
              <a:buSzPts val="3000"/>
              <a:buFont typeface="Arial"/>
              <a:buNone/>
            </a:pPr>
            <a:r>
              <a:rPr lang="en-GB"/>
              <a:t>INTERESTED? JOIN US.</a:t>
            </a:r>
            <a:endParaRPr/>
          </a:p>
        </p:txBody>
      </p:sp>
      <p:pic>
        <p:nvPicPr>
          <p:cNvPr id="1622" name="Google Shape;1622;p174" title="adobe-express-qr-code (4).png"/>
          <p:cNvPicPr preferRelativeResize="0"/>
          <p:nvPr/>
        </p:nvPicPr>
        <p:blipFill rotWithShape="1">
          <a:blip r:embed="rId3">
            <a:alphaModFix/>
          </a:blip>
          <a:srcRect b="0" l="0" r="0" t="0"/>
          <a:stretch/>
        </p:blipFill>
        <p:spPr>
          <a:xfrm>
            <a:off x="3467428" y="2529750"/>
            <a:ext cx="1807444" cy="1807444"/>
          </a:xfrm>
          <a:prstGeom prst="rect">
            <a:avLst/>
          </a:prstGeom>
          <a:noFill/>
          <a:ln>
            <a:noFill/>
          </a:ln>
        </p:spPr>
      </p:pic>
      <p:sp>
        <p:nvSpPr>
          <p:cNvPr id="1623" name="Google Shape;1623;p174"/>
          <p:cNvSpPr/>
          <p:nvPr/>
        </p:nvSpPr>
        <p:spPr>
          <a:xfrm>
            <a:off x="2988525" y="4418492"/>
            <a:ext cx="2765250" cy="611775"/>
          </a:xfrm>
          <a:prstGeom prst="roundRect">
            <a:avLst>
              <a:gd fmla="val 16667" name="adj"/>
            </a:avLst>
          </a:prstGeom>
          <a:solidFill>
            <a:srgbClr val="000000"/>
          </a:solidFill>
          <a:ln cap="flat" cmpd="sng" w="25400">
            <a:solidFill>
              <a:srgbClr val="1C305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Arial"/>
              <a:ea typeface="Arial"/>
              <a:cs typeface="Arial"/>
              <a:sym typeface="Arial"/>
            </a:endParaRPr>
          </a:p>
        </p:txBody>
      </p:sp>
      <p:sp>
        <p:nvSpPr>
          <p:cNvPr id="1624" name="Google Shape;1624;p174"/>
          <p:cNvSpPr txBox="1"/>
          <p:nvPr/>
        </p:nvSpPr>
        <p:spPr>
          <a:xfrm>
            <a:off x="2962753" y="4434003"/>
            <a:ext cx="2816775" cy="577125"/>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FFFFFF"/>
              </a:buClr>
              <a:buSzPts val="1500"/>
              <a:buFont typeface="Courier New"/>
              <a:buNone/>
            </a:pPr>
            <a:r>
              <a:rPr b="1" i="0" lang="en-GB" sz="1100" u="none" cap="none" strike="noStrike">
                <a:solidFill>
                  <a:srgbClr val="FFFFFF"/>
                </a:solidFill>
                <a:latin typeface="Courier New"/>
                <a:ea typeface="Courier New"/>
                <a:cs typeface="Courier New"/>
                <a:sym typeface="Courier New"/>
              </a:rPr>
              <a:t>COURSE MATERIAL</a:t>
            </a:r>
            <a:endParaRPr b="1" i="0" sz="1100" u="none" cap="none" strike="noStrike">
              <a:solidFill>
                <a:srgbClr val="FFFFFF"/>
              </a:solidFill>
              <a:latin typeface="Courier New"/>
              <a:ea typeface="Courier New"/>
              <a:cs typeface="Courier New"/>
              <a:sym typeface="Courier New"/>
            </a:endParaRPr>
          </a:p>
          <a:p>
            <a:pPr indent="0" lvl="0" marL="0" marR="0" rtl="0" algn="l">
              <a:lnSpc>
                <a:spcPct val="100000"/>
              </a:lnSpc>
              <a:spcBef>
                <a:spcPts val="0"/>
              </a:spcBef>
              <a:spcAft>
                <a:spcPts val="0"/>
              </a:spcAft>
              <a:buClr>
                <a:srgbClr val="FFFFFF"/>
              </a:buClr>
              <a:buSzPts val="1500"/>
              <a:buFont typeface="Courier New"/>
              <a:buNone/>
            </a:pPr>
            <a:r>
              <a:rPr b="0" i="0" lang="en-GB" sz="900" u="none" cap="none" strike="noStrike">
                <a:solidFill>
                  <a:srgbClr val="FFFFFF"/>
                </a:solidFill>
                <a:latin typeface="Courier New"/>
                <a:ea typeface="Courier New"/>
                <a:cs typeface="Courier New"/>
                <a:sym typeface="Courier New"/>
              </a:rPr>
              <a:t>https://noc-oi.github.io/cloud-native-geoscience-course/</a:t>
            </a:r>
            <a:endParaRPr b="0" i="0" sz="1500" u="none" cap="none" strike="noStrike">
              <a:solidFill>
                <a:srgbClr val="FFFFFF"/>
              </a:solidFill>
              <a:latin typeface="Courier New"/>
              <a:ea typeface="Courier New"/>
              <a:cs typeface="Courier New"/>
              <a:sym typeface="Courier New"/>
            </a:endParaRPr>
          </a:p>
        </p:txBody>
      </p:sp>
      <p:sp>
        <p:nvSpPr>
          <p:cNvPr id="1625" name="Google Shape;1625;p174"/>
          <p:cNvSpPr/>
          <p:nvPr/>
        </p:nvSpPr>
        <p:spPr>
          <a:xfrm>
            <a:off x="6024188" y="4416713"/>
            <a:ext cx="2850975" cy="611775"/>
          </a:xfrm>
          <a:prstGeom prst="roundRect">
            <a:avLst>
              <a:gd fmla="val 16667" name="adj"/>
            </a:avLst>
          </a:prstGeom>
          <a:solidFill>
            <a:srgbClr val="000000"/>
          </a:solidFill>
          <a:ln cap="flat" cmpd="sng" w="25400">
            <a:solidFill>
              <a:srgbClr val="1C305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FFFFFF"/>
              </a:solidFill>
              <a:latin typeface="Arial"/>
              <a:ea typeface="Arial"/>
              <a:cs typeface="Arial"/>
              <a:sym typeface="Arial"/>
            </a:endParaRPr>
          </a:p>
        </p:txBody>
      </p:sp>
      <p:sp>
        <p:nvSpPr>
          <p:cNvPr id="1626" name="Google Shape;1626;p174"/>
          <p:cNvSpPr txBox="1"/>
          <p:nvPr/>
        </p:nvSpPr>
        <p:spPr>
          <a:xfrm>
            <a:off x="6049857" y="4462366"/>
            <a:ext cx="2816775" cy="484875"/>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FFFFFF"/>
              </a:buClr>
              <a:buSzPts val="1500"/>
              <a:buFont typeface="Courier New"/>
              <a:buNone/>
            </a:pPr>
            <a:r>
              <a:rPr b="0" i="0" lang="en-GB" sz="1400" u="none" cap="none" strike="noStrike">
                <a:solidFill>
                  <a:srgbClr val="FFFFFF"/>
                </a:solidFill>
                <a:latin typeface="Courier New"/>
                <a:ea typeface="Courier New"/>
                <a:cs typeface="Courier New"/>
                <a:sym typeface="Courier New"/>
              </a:rPr>
              <a:t>FORM FOR REGISTRATION</a:t>
            </a:r>
            <a:endParaRPr b="0" i="0" sz="1400" u="none" cap="none" strike="noStrike">
              <a:solidFill>
                <a:srgbClr val="FFFFFF"/>
              </a:solidFill>
              <a:latin typeface="Courier New"/>
              <a:ea typeface="Courier New"/>
              <a:cs typeface="Courier New"/>
              <a:sym typeface="Courier New"/>
            </a:endParaRPr>
          </a:p>
          <a:p>
            <a:pPr indent="0" lvl="0" marL="0" marR="0" rtl="0" algn="ctr">
              <a:lnSpc>
                <a:spcPct val="100000"/>
              </a:lnSpc>
              <a:spcBef>
                <a:spcPts val="0"/>
              </a:spcBef>
              <a:spcAft>
                <a:spcPts val="0"/>
              </a:spcAft>
              <a:buClr>
                <a:srgbClr val="FFFFFF"/>
              </a:buClr>
              <a:buSzPts val="1500"/>
              <a:buFont typeface="Courier New"/>
              <a:buNone/>
            </a:pPr>
            <a:r>
              <a:rPr b="0" i="0" lang="en-GB" sz="800" u="none" cap="none" strike="noStrike">
                <a:solidFill>
                  <a:srgbClr val="FFFFFF"/>
                </a:solidFill>
                <a:latin typeface="Courier New"/>
                <a:ea typeface="Courier New"/>
                <a:cs typeface="Courier New"/>
                <a:sym typeface="Courier New"/>
              </a:rPr>
              <a:t>https://forms.cloud.microsoft/e/yJ5CVQZUGv</a:t>
            </a:r>
            <a:endParaRPr b="0" i="0" sz="800" u="none" cap="none" strike="noStrike">
              <a:solidFill>
                <a:srgbClr val="FFFFFF"/>
              </a:solidFill>
              <a:latin typeface="Courier New"/>
              <a:ea typeface="Courier New"/>
              <a:cs typeface="Courier New"/>
              <a:sym typeface="Courier New"/>
            </a:endParaRPr>
          </a:p>
        </p:txBody>
      </p:sp>
      <p:pic>
        <p:nvPicPr>
          <p:cNvPr id="1627" name="Google Shape;1627;p174" title="adobe-express-qr-code (5).png"/>
          <p:cNvPicPr preferRelativeResize="0"/>
          <p:nvPr/>
        </p:nvPicPr>
        <p:blipFill rotWithShape="1">
          <a:blip r:embed="rId4">
            <a:alphaModFix/>
          </a:blip>
          <a:srcRect b="0" l="0" r="0" t="0"/>
          <a:stretch/>
        </p:blipFill>
        <p:spPr>
          <a:xfrm>
            <a:off x="6545944" y="2529750"/>
            <a:ext cx="1807444" cy="180744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17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Lightning talks</a:t>
            </a:r>
            <a:endParaRPr/>
          </a:p>
        </p:txBody>
      </p:sp>
      <p:sp>
        <p:nvSpPr>
          <p:cNvPr id="1633" name="Google Shape;1633;p17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0" rtl="0" algn="l">
              <a:spcBef>
                <a:spcPts val="0"/>
              </a:spcBef>
              <a:spcAft>
                <a:spcPts val="0"/>
              </a:spcAft>
              <a:buClr>
                <a:schemeClr val="dk1"/>
              </a:buClr>
              <a:buSzPts val="1100"/>
              <a:buFont typeface="Arial"/>
              <a:buNone/>
            </a:pPr>
            <a:r>
              <a:rPr b="1" lang="en-GB" sz="1500">
                <a:solidFill>
                  <a:schemeClr val="dk1"/>
                </a:solidFill>
              </a:rPr>
              <a:t>Sophie Grunau:</a:t>
            </a:r>
            <a:r>
              <a:rPr lang="en-GB" sz="1500">
                <a:solidFill>
                  <a:schemeClr val="dk1"/>
                </a:solidFill>
              </a:rPr>
              <a:t> From Ice Sheets to Shipping Routes: RSE at BAS </a:t>
            </a:r>
            <a:endParaRPr sz="1943">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James Frost</a:t>
            </a:r>
            <a:r>
              <a:rPr lang="en-GB" sz="1500">
                <a:solidFill>
                  <a:schemeClr val="dk1"/>
                </a:solidFill>
              </a:rPr>
              <a:t>: CSET, the Community Seamless Evaluation Toolkit</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Martin Yeo &amp; </a:t>
            </a:r>
            <a:r>
              <a:rPr b="1" lang="en-GB" sz="1500">
                <a:solidFill>
                  <a:schemeClr val="dk1"/>
                </a:solidFill>
              </a:rPr>
              <a:t> Elias Sadek</a:t>
            </a:r>
            <a:r>
              <a:rPr lang="en-GB" sz="1500">
                <a:solidFill>
                  <a:schemeClr val="dk1"/>
                </a:solidFill>
              </a:rPr>
              <a:t>: Switching from grids to meshes</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Andrew Clarke</a:t>
            </a:r>
            <a:r>
              <a:rPr lang="en-GB" sz="1500">
                <a:solidFill>
                  <a:schemeClr val="dk1"/>
                </a:solidFill>
              </a:rPr>
              <a:t>: Performance improvements to the Leeds Spherical Dynamo Code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Tobias Ferreira</a:t>
            </a:r>
            <a:r>
              <a:rPr lang="en-GB" sz="1500">
                <a:solidFill>
                  <a:schemeClr val="dk1"/>
                </a:solidFill>
              </a:rPr>
              <a:t>: Building Cloud-Native Skills in Geoscience: Lessons from a UK-Brazil Training Initiative.</a:t>
            </a:r>
            <a:endParaRPr sz="1500">
              <a:solidFill>
                <a:schemeClr val="dk1"/>
              </a:solidFill>
            </a:endParaRPr>
          </a:p>
          <a:p>
            <a:pPr indent="0" lvl="0" marL="457200" rtl="0" algn="l">
              <a:spcBef>
                <a:spcPts val="0"/>
              </a:spcBef>
              <a:spcAft>
                <a:spcPts val="0"/>
              </a:spcAft>
              <a:buClr>
                <a:schemeClr val="dk1"/>
              </a:buClr>
              <a:buSzPts val="1100"/>
              <a:buFont typeface="Arial"/>
              <a:buNone/>
            </a:pPr>
            <a:r>
              <a:rPr b="1" lang="en-GB" sz="1500">
                <a:solidFill>
                  <a:schemeClr val="dk1"/>
                </a:solidFill>
              </a:rPr>
              <a:t>Julia Crook</a:t>
            </a:r>
            <a:r>
              <a:rPr b="1" lang="en-GB" sz="1500">
                <a:solidFill>
                  <a:schemeClr val="dk1"/>
                </a:solidFill>
              </a:rPr>
              <a:t>: Geomechanical Mapping of the UK Subsurface for the North Sea Energy Transition</a:t>
            </a:r>
            <a:endParaRPr b="1" sz="2343"/>
          </a:p>
        </p:txBody>
      </p:sp>
      <p:pic>
        <p:nvPicPr>
          <p:cNvPr id="1634" name="Google Shape;1634;p175"/>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8" name="Shape 1638"/>
        <p:cNvGrpSpPr/>
        <p:nvPr/>
      </p:nvGrpSpPr>
      <p:grpSpPr>
        <a:xfrm>
          <a:off x="0" y="0"/>
          <a:ext cx="0" cy="0"/>
          <a:chOff x="0" y="0"/>
          <a:chExt cx="0" cy="0"/>
        </a:xfrm>
      </p:grpSpPr>
      <p:sp>
        <p:nvSpPr>
          <p:cNvPr id="1639" name="Google Shape;1639;p176"/>
          <p:cNvSpPr txBox="1"/>
          <p:nvPr/>
        </p:nvSpPr>
        <p:spPr>
          <a:xfrm>
            <a:off x="4437560" y="2424314"/>
            <a:ext cx="1865976" cy="900247"/>
          </a:xfrm>
          <a:prstGeom prst="rect">
            <a:avLst/>
          </a:prstGeom>
          <a:noFill/>
          <a:ln cap="flat" cmpd="sng" w="9525">
            <a:solidFill>
              <a:srgbClr val="FF0000"/>
            </a:solidFill>
            <a:prstDash val="solid"/>
            <a:round/>
            <a:headEnd len="sm" w="sm" type="none"/>
            <a:tailEnd len="sm" w="sm" type="none"/>
          </a:ln>
        </p:spPr>
        <p:txBody>
          <a:bodyPr anchorCtr="0" anchor="t" bIns="34275" lIns="68575" spcFirstLastPara="1" rIns="68575" wrap="square" tIns="34275">
            <a:spAutoFit/>
          </a:bodyPr>
          <a:lstStyle/>
          <a:p>
            <a:pPr indent="0" lvl="0" marL="0" marR="0" rtl="0" algn="l">
              <a:spcBef>
                <a:spcPts val="0"/>
              </a:spcBef>
              <a:spcAft>
                <a:spcPts val="0"/>
              </a:spcAft>
              <a:buNone/>
            </a:pPr>
            <a:r>
              <a:rPr b="0" i="0" lang="en-GB" sz="1400" u="none" cap="none" strike="noStrike">
                <a:solidFill>
                  <a:schemeClr val="dk1"/>
                </a:solidFill>
                <a:latin typeface="Arial"/>
                <a:ea typeface="Arial"/>
                <a:cs typeface="Arial"/>
                <a:sym typeface="Arial"/>
              </a:rPr>
              <a:t>Download specific well data through NDR API and create config file for the well</a:t>
            </a:r>
            <a:endParaRPr sz="1100"/>
          </a:p>
        </p:txBody>
      </p:sp>
      <p:sp>
        <p:nvSpPr>
          <p:cNvPr id="1640" name="Google Shape;1640;p176"/>
          <p:cNvSpPr txBox="1"/>
          <p:nvPr/>
        </p:nvSpPr>
        <p:spPr>
          <a:xfrm>
            <a:off x="16195" y="0"/>
            <a:ext cx="9003819" cy="1454244"/>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GB" sz="2100">
                <a:solidFill>
                  <a:schemeClr val="dk1"/>
                </a:solidFill>
                <a:latin typeface="Arial"/>
                <a:ea typeface="Arial"/>
                <a:cs typeface="Arial"/>
                <a:sym typeface="Arial"/>
              </a:rPr>
              <a:t>Geomechanical Mapping of the UK Subsurface for the North Sea Energy Transition  (CEMAC + Geosolutions Leeds)</a:t>
            </a:r>
            <a:endParaRPr sz="1100"/>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p:txBody>
      </p:sp>
      <p:sp>
        <p:nvSpPr>
          <p:cNvPr id="1641" name="Google Shape;1641;p176"/>
          <p:cNvSpPr/>
          <p:nvPr/>
        </p:nvSpPr>
        <p:spPr>
          <a:xfrm>
            <a:off x="3868517" y="2727487"/>
            <a:ext cx="595561" cy="288086"/>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42" name="Google Shape;1642;p176"/>
          <p:cNvSpPr/>
          <p:nvPr/>
        </p:nvSpPr>
        <p:spPr>
          <a:xfrm>
            <a:off x="6784893" y="2406935"/>
            <a:ext cx="1441577" cy="929192"/>
          </a:xfrm>
          <a:prstGeom prst="parallelogram">
            <a:avLst>
              <a:gd fmla="val 25000" name="adj"/>
            </a:avLst>
          </a:prstGeom>
          <a:solidFill>
            <a:srgbClr val="D9E5F8"/>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lang="en-GB" sz="1400">
                <a:solidFill>
                  <a:srgbClr val="000000"/>
                </a:solidFill>
                <a:latin typeface="Arial"/>
                <a:ea typeface="Arial"/>
                <a:cs typeface="Arial"/>
                <a:sym typeface="Arial"/>
              </a:rPr>
              <a:t>LAS file</a:t>
            </a:r>
            <a:endParaRPr sz="1100"/>
          </a:p>
          <a:p>
            <a:pPr indent="0" lvl="0" marL="0" marR="0" rtl="0" algn="l">
              <a:spcBef>
                <a:spcPts val="0"/>
              </a:spcBef>
              <a:spcAft>
                <a:spcPts val="0"/>
              </a:spcAft>
              <a:buNone/>
            </a:pPr>
            <a:r>
              <a:rPr lang="en-GB" sz="1400">
                <a:solidFill>
                  <a:srgbClr val="000000"/>
                </a:solidFill>
                <a:latin typeface="Arial"/>
                <a:ea typeface="Arial"/>
                <a:cs typeface="Arial"/>
                <a:sym typeface="Arial"/>
              </a:rPr>
              <a:t>Survey file</a:t>
            </a:r>
            <a:endParaRPr sz="1100"/>
          </a:p>
          <a:p>
            <a:pPr indent="0" lvl="0" marL="0" marR="0" rtl="0" algn="l">
              <a:spcBef>
                <a:spcPts val="0"/>
              </a:spcBef>
              <a:spcAft>
                <a:spcPts val="0"/>
              </a:spcAft>
              <a:buNone/>
            </a:pPr>
            <a:r>
              <a:rPr lang="en-GB" sz="1400">
                <a:solidFill>
                  <a:srgbClr val="000000"/>
                </a:solidFill>
                <a:latin typeface="Arial"/>
                <a:ea typeface="Arial"/>
                <a:cs typeface="Arial"/>
                <a:sym typeface="Arial"/>
              </a:rPr>
              <a:t>Config file</a:t>
            </a:r>
            <a:endParaRPr sz="1100"/>
          </a:p>
        </p:txBody>
      </p:sp>
      <p:sp>
        <p:nvSpPr>
          <p:cNvPr id="1643" name="Google Shape;1643;p176"/>
          <p:cNvSpPr/>
          <p:nvPr/>
        </p:nvSpPr>
        <p:spPr>
          <a:xfrm rot="5400000">
            <a:off x="7063858" y="3489864"/>
            <a:ext cx="595561" cy="288086"/>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1644" name="Google Shape;1644;p176"/>
          <p:cNvGrpSpPr/>
          <p:nvPr/>
        </p:nvGrpSpPr>
        <p:grpSpPr>
          <a:xfrm>
            <a:off x="6265978" y="3931688"/>
            <a:ext cx="1364072" cy="929192"/>
            <a:chOff x="10118361" y="2701894"/>
            <a:chExt cx="1818763" cy="1238923"/>
          </a:xfrm>
        </p:grpSpPr>
        <p:sp>
          <p:nvSpPr>
            <p:cNvPr id="1645" name="Google Shape;1645;p176"/>
            <p:cNvSpPr/>
            <p:nvPr/>
          </p:nvSpPr>
          <p:spPr>
            <a:xfrm>
              <a:off x="10118361" y="2701894"/>
              <a:ext cx="1818763" cy="1238923"/>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46" name="Google Shape;1646;p176"/>
            <p:cNvSpPr txBox="1"/>
            <p:nvPr/>
          </p:nvSpPr>
          <p:spPr>
            <a:xfrm>
              <a:off x="10245776" y="2998189"/>
              <a:ext cx="1563931" cy="646331"/>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Call Borehole processor</a:t>
              </a:r>
              <a:endParaRPr sz="1100"/>
            </a:p>
          </p:txBody>
        </p:sp>
      </p:grpSp>
      <p:sp>
        <p:nvSpPr>
          <p:cNvPr id="1647" name="Google Shape;1647;p176"/>
          <p:cNvSpPr/>
          <p:nvPr/>
        </p:nvSpPr>
        <p:spPr>
          <a:xfrm rot="10800000">
            <a:off x="5636180" y="4276244"/>
            <a:ext cx="580880" cy="288086"/>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48" name="Google Shape;1648;p176"/>
          <p:cNvSpPr/>
          <p:nvPr/>
        </p:nvSpPr>
        <p:spPr>
          <a:xfrm>
            <a:off x="6307483" y="2706401"/>
            <a:ext cx="595561" cy="288086"/>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49" name="Google Shape;1649;p176"/>
          <p:cNvSpPr/>
          <p:nvPr/>
        </p:nvSpPr>
        <p:spPr>
          <a:xfrm>
            <a:off x="3979889" y="3903218"/>
            <a:ext cx="1747549" cy="929192"/>
          </a:xfrm>
          <a:prstGeom prst="parallelogram">
            <a:avLst>
              <a:gd fmla="val 25000" name="adj"/>
            </a:avLst>
          </a:prstGeom>
          <a:solidFill>
            <a:srgbClr val="C1F0C7"/>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lang="en-GB" sz="1400">
                <a:solidFill>
                  <a:srgbClr val="000000"/>
                </a:solidFill>
                <a:latin typeface="Arial"/>
                <a:ea typeface="Arial"/>
                <a:cs typeface="Arial"/>
                <a:sym typeface="Arial"/>
              </a:rPr>
              <a:t>Various plots including vertical stress profiles</a:t>
            </a:r>
            <a:endParaRPr sz="1100"/>
          </a:p>
        </p:txBody>
      </p:sp>
      <p:pic>
        <p:nvPicPr>
          <p:cNvPr descr="A screenshot of a computer&#10;&#10;AI-generated content may be incorrect." id="1650" name="Google Shape;1650;p176"/>
          <p:cNvPicPr preferRelativeResize="0"/>
          <p:nvPr/>
        </p:nvPicPr>
        <p:blipFill rotWithShape="1">
          <a:blip r:embed="rId3">
            <a:alphaModFix/>
          </a:blip>
          <a:srcRect b="0" l="0" r="0" t="0"/>
          <a:stretch/>
        </p:blipFill>
        <p:spPr>
          <a:xfrm>
            <a:off x="34929" y="1972922"/>
            <a:ext cx="3829640" cy="1797215"/>
          </a:xfrm>
          <a:prstGeom prst="rect">
            <a:avLst/>
          </a:prstGeom>
          <a:noFill/>
          <a:ln>
            <a:noFill/>
          </a:ln>
        </p:spPr>
      </p:pic>
      <p:sp>
        <p:nvSpPr>
          <p:cNvPr id="1651" name="Google Shape;1651;p176"/>
          <p:cNvSpPr txBox="1"/>
          <p:nvPr/>
        </p:nvSpPr>
        <p:spPr>
          <a:xfrm>
            <a:off x="107701" y="690746"/>
            <a:ext cx="3969296" cy="900247"/>
          </a:xfrm>
          <a:prstGeom prst="rect">
            <a:avLst/>
          </a:prstGeom>
          <a:solidFill>
            <a:srgbClr val="EFF5FB"/>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chemeClr val="dk1"/>
                </a:solidFill>
                <a:latin typeface="Arial"/>
                <a:ea typeface="Arial"/>
                <a:cs typeface="Arial"/>
                <a:sym typeface="Arial"/>
              </a:rPr>
              <a:t>Context</a:t>
            </a:r>
            <a:br>
              <a:rPr b="1" lang="en-GB" sz="1400">
                <a:solidFill>
                  <a:schemeClr val="dk1"/>
                </a:solidFill>
                <a:latin typeface="Arial"/>
                <a:ea typeface="Arial"/>
                <a:cs typeface="Arial"/>
                <a:sym typeface="Arial"/>
              </a:rPr>
            </a:br>
            <a:r>
              <a:rPr lang="en-GB" sz="1400">
                <a:solidFill>
                  <a:schemeClr val="dk1"/>
                </a:solidFill>
                <a:latin typeface="Arial"/>
                <a:ea typeface="Arial"/>
                <a:cs typeface="Arial"/>
                <a:sym typeface="Arial"/>
              </a:rPr>
              <a:t>Examine suitability for CO</a:t>
            </a:r>
            <a:r>
              <a:rPr baseline="-25000" lang="en-GB" sz="1400">
                <a:solidFill>
                  <a:schemeClr val="dk1"/>
                </a:solidFill>
                <a:latin typeface="Arial"/>
                <a:ea typeface="Arial"/>
                <a:cs typeface="Arial"/>
                <a:sym typeface="Arial"/>
              </a:rPr>
              <a:t>2</a:t>
            </a:r>
            <a:r>
              <a:rPr lang="en-GB" sz="1400">
                <a:solidFill>
                  <a:schemeClr val="dk1"/>
                </a:solidFill>
                <a:latin typeface="Arial"/>
                <a:ea typeface="Arial"/>
                <a:cs typeface="Arial"/>
                <a:sym typeface="Arial"/>
              </a:rPr>
              <a:t> storage in subsurface rock in the North Sea, by analysing logs of gas and oil wells drilled since the1960’s​ (~10,000 wells).</a:t>
            </a:r>
            <a:endParaRPr sz="1400">
              <a:solidFill>
                <a:schemeClr val="dk1"/>
              </a:solidFill>
              <a:latin typeface="Arial"/>
              <a:ea typeface="Arial"/>
              <a:cs typeface="Arial"/>
              <a:sym typeface="Arial"/>
            </a:endParaRPr>
          </a:p>
        </p:txBody>
      </p:sp>
      <p:sp>
        <p:nvSpPr>
          <p:cNvPr id="1652" name="Google Shape;1652;p176"/>
          <p:cNvSpPr txBox="1"/>
          <p:nvPr/>
        </p:nvSpPr>
        <p:spPr>
          <a:xfrm>
            <a:off x="4178179" y="723213"/>
            <a:ext cx="4903548" cy="1523494"/>
          </a:xfrm>
          <a:prstGeom prst="rect">
            <a:avLst/>
          </a:prstGeom>
          <a:solidFill>
            <a:srgbClr val="EFF5FB"/>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GB" sz="1400">
                <a:solidFill>
                  <a:schemeClr val="dk1"/>
                </a:solidFill>
                <a:latin typeface="Arial"/>
                <a:ea typeface="Arial"/>
                <a:cs typeface="Arial"/>
                <a:sym typeface="Arial"/>
              </a:rPr>
              <a:t>CEMAC Role</a:t>
            </a:r>
            <a:endParaRPr sz="1100"/>
          </a:p>
          <a:p>
            <a:pPr indent="-215900" lvl="0" marL="21590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Take code and Petrel scripts developed for specific Viking A wells and generalise to more wells and gas fields</a:t>
            </a:r>
            <a:endParaRPr sz="1100"/>
          </a:p>
          <a:p>
            <a:pPr indent="-215900" lvl="0" marL="21590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Perform analysis of well logs to calculate vertical stress and produce plots</a:t>
            </a:r>
            <a:endParaRPr sz="1100"/>
          </a:p>
          <a:p>
            <a:pPr indent="-215900" lvl="0" marL="215900" marR="0" rtl="0" algn="l">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Automate download and processing of well data from North Sea Transition Authority’s National Data Repository (ukNDR).</a:t>
            </a:r>
            <a:endParaRPr sz="1100"/>
          </a:p>
        </p:txBody>
      </p:sp>
      <p:sp>
        <p:nvSpPr>
          <p:cNvPr id="1653" name="Google Shape;1653;p176"/>
          <p:cNvSpPr txBox="1"/>
          <p:nvPr/>
        </p:nvSpPr>
        <p:spPr>
          <a:xfrm>
            <a:off x="152671" y="3764719"/>
            <a:ext cx="954637" cy="27699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Web portal</a:t>
            </a:r>
            <a:endParaRPr sz="1100"/>
          </a:p>
        </p:txBody>
      </p:sp>
      <p:sp>
        <p:nvSpPr>
          <p:cNvPr id="1654" name="Google Shape;1654;p176"/>
          <p:cNvSpPr txBox="1"/>
          <p:nvPr/>
        </p:nvSpPr>
        <p:spPr>
          <a:xfrm>
            <a:off x="-9" y="4212293"/>
            <a:ext cx="4695300" cy="931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GB" sz="1400">
                <a:solidFill>
                  <a:schemeClr val="dk1"/>
                </a:solidFill>
                <a:latin typeface="Arial"/>
                <a:ea typeface="Arial"/>
                <a:cs typeface="Arial"/>
                <a:sym typeface="Arial"/>
              </a:rPr>
              <a:t>Dr. Julia Crook (CEMAC, University of Leeds)</a:t>
            </a:r>
            <a:endParaRPr sz="1100"/>
          </a:p>
          <a:p>
            <a:pPr indent="0" lvl="0" marL="0" marR="0" rtl="0" algn="l">
              <a:spcBef>
                <a:spcPts val="0"/>
              </a:spcBef>
              <a:spcAft>
                <a:spcPts val="0"/>
              </a:spcAft>
              <a:buNone/>
            </a:pPr>
            <a:r>
              <a:rPr i="1" lang="en-GB" sz="1400">
                <a:solidFill>
                  <a:schemeClr val="dk1"/>
                </a:solidFill>
                <a:latin typeface="Arial"/>
                <a:ea typeface="Arial"/>
                <a:cs typeface="Arial"/>
                <a:sym typeface="Arial"/>
              </a:rPr>
              <a:t>Dr Nick Jefferson (CEMAC, University of Leeds)</a:t>
            </a:r>
            <a:endParaRPr sz="1100"/>
          </a:p>
          <a:p>
            <a:pPr indent="0" lvl="0" marL="0" marR="0" rtl="0" algn="l">
              <a:spcBef>
                <a:spcPts val="0"/>
              </a:spcBef>
              <a:spcAft>
                <a:spcPts val="0"/>
              </a:spcAft>
              <a:buNone/>
            </a:pPr>
            <a:r>
              <a:rPr i="1" lang="en-GB" sz="1400">
                <a:solidFill>
                  <a:schemeClr val="dk1"/>
                </a:solidFill>
                <a:latin typeface="Arial"/>
                <a:ea typeface="Arial"/>
                <a:cs typeface="Arial"/>
                <a:sym typeface="Arial"/>
              </a:rPr>
              <a:t>Prof Dave Healy, Erika Calderon Medina (Geosolutions Leeds)</a:t>
            </a:r>
            <a:endParaRPr sz="11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8" name="Shape 1658"/>
        <p:cNvGrpSpPr/>
        <p:nvPr/>
      </p:nvGrpSpPr>
      <p:grpSpPr>
        <a:xfrm>
          <a:off x="0" y="0"/>
          <a:ext cx="0" cy="0"/>
          <a:chOff x="0" y="0"/>
          <a:chExt cx="0" cy="0"/>
        </a:xfrm>
      </p:grpSpPr>
      <p:pic>
        <p:nvPicPr>
          <p:cNvPr id="1659" name="Google Shape;1659;p177"/>
          <p:cNvPicPr preferRelativeResize="0"/>
          <p:nvPr/>
        </p:nvPicPr>
        <p:blipFill rotWithShape="1">
          <a:blip r:embed="rId3">
            <a:alphaModFix/>
          </a:blip>
          <a:srcRect b="0" l="0" r="0" t="0"/>
          <a:stretch/>
        </p:blipFill>
        <p:spPr>
          <a:xfrm>
            <a:off x="0" y="1621311"/>
            <a:ext cx="2278679" cy="2563514"/>
          </a:xfrm>
          <a:prstGeom prst="rect">
            <a:avLst/>
          </a:prstGeom>
          <a:noFill/>
          <a:ln>
            <a:noFill/>
          </a:ln>
        </p:spPr>
      </p:pic>
      <p:sp>
        <p:nvSpPr>
          <p:cNvPr id="1660" name="Google Shape;1660;p177"/>
          <p:cNvSpPr/>
          <p:nvPr/>
        </p:nvSpPr>
        <p:spPr>
          <a:xfrm>
            <a:off x="1862357" y="524272"/>
            <a:ext cx="1225446" cy="929192"/>
          </a:xfrm>
          <a:prstGeom prst="parallelogram">
            <a:avLst>
              <a:gd fmla="val 25000" name="adj"/>
            </a:avLst>
          </a:prstGeom>
          <a:solidFill>
            <a:srgbClr val="D9E5F8"/>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lang="en-GB" sz="1400">
                <a:solidFill>
                  <a:srgbClr val="000000"/>
                </a:solidFill>
                <a:latin typeface="Arial"/>
                <a:ea typeface="Arial"/>
                <a:cs typeface="Arial"/>
                <a:sym typeface="Arial"/>
              </a:rPr>
              <a:t>Density, Sonic, Gamma logs</a:t>
            </a:r>
            <a:endParaRPr sz="1100"/>
          </a:p>
        </p:txBody>
      </p:sp>
      <p:sp>
        <p:nvSpPr>
          <p:cNvPr id="1661" name="Google Shape;1661;p177"/>
          <p:cNvSpPr/>
          <p:nvPr/>
        </p:nvSpPr>
        <p:spPr>
          <a:xfrm>
            <a:off x="5493466" y="822590"/>
            <a:ext cx="470285" cy="21717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62" name="Google Shape;1662;p177"/>
          <p:cNvSpPr txBox="1"/>
          <p:nvPr/>
        </p:nvSpPr>
        <p:spPr>
          <a:xfrm>
            <a:off x="3543535" y="646179"/>
            <a:ext cx="1920997" cy="90024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Smooth and extrapolate to mudline, adding parent logs at the top if required</a:t>
            </a:r>
            <a:endParaRPr sz="1100"/>
          </a:p>
        </p:txBody>
      </p:sp>
      <p:sp>
        <p:nvSpPr>
          <p:cNvPr id="1663" name="Google Shape;1663;p177"/>
          <p:cNvSpPr/>
          <p:nvPr/>
        </p:nvSpPr>
        <p:spPr>
          <a:xfrm>
            <a:off x="5810754" y="353683"/>
            <a:ext cx="2099706" cy="1181375"/>
          </a:xfrm>
          <a:prstGeom prst="parallelogram">
            <a:avLst>
              <a:gd fmla="val 25000" name="adj"/>
            </a:avLst>
          </a:prstGeom>
          <a:solidFill>
            <a:srgbClr val="D9E5F8"/>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rPr lang="en-GB" sz="1400">
                <a:solidFill>
                  <a:srgbClr val="000000"/>
                </a:solidFill>
                <a:latin typeface="Arial"/>
                <a:ea typeface="Arial"/>
                <a:cs typeface="Arial"/>
                <a:sym typeface="Arial"/>
              </a:rPr>
              <a:t>Density_Smooth, DensityExt, SonicSmooth, SonicExt, GammaSmooth </a:t>
            </a:r>
            <a:endParaRPr sz="1100"/>
          </a:p>
        </p:txBody>
      </p:sp>
      <p:sp>
        <p:nvSpPr>
          <p:cNvPr id="1664" name="Google Shape;1664;p177"/>
          <p:cNvSpPr txBox="1"/>
          <p:nvPr/>
        </p:nvSpPr>
        <p:spPr>
          <a:xfrm>
            <a:off x="2736931" y="2508204"/>
            <a:ext cx="1507121" cy="131574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Calculate lithology and normal compaction curves (needs ages in config file)</a:t>
            </a:r>
            <a:endParaRPr sz="1100"/>
          </a:p>
        </p:txBody>
      </p:sp>
      <p:sp>
        <p:nvSpPr>
          <p:cNvPr id="1665" name="Google Shape;1665;p177"/>
          <p:cNvSpPr txBox="1"/>
          <p:nvPr/>
        </p:nvSpPr>
        <p:spPr>
          <a:xfrm>
            <a:off x="3231329" y="89941"/>
            <a:ext cx="2415133"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2100">
                <a:solidFill>
                  <a:schemeClr val="dk1"/>
                </a:solidFill>
                <a:latin typeface="Arial"/>
                <a:ea typeface="Arial"/>
                <a:cs typeface="Arial"/>
                <a:sym typeface="Arial"/>
              </a:rPr>
              <a:t>Borehole Processor</a:t>
            </a:r>
            <a:endParaRPr sz="1100"/>
          </a:p>
        </p:txBody>
      </p:sp>
      <p:grpSp>
        <p:nvGrpSpPr>
          <p:cNvPr id="1666" name="Google Shape;1666;p177"/>
          <p:cNvGrpSpPr/>
          <p:nvPr/>
        </p:nvGrpSpPr>
        <p:grpSpPr>
          <a:xfrm>
            <a:off x="145548" y="494248"/>
            <a:ext cx="1394033" cy="929192"/>
            <a:chOff x="10078413" y="2701894"/>
            <a:chExt cx="1858711" cy="1238923"/>
          </a:xfrm>
        </p:grpSpPr>
        <p:sp>
          <p:nvSpPr>
            <p:cNvPr id="1667" name="Google Shape;1667;p177"/>
            <p:cNvSpPr/>
            <p:nvPr/>
          </p:nvSpPr>
          <p:spPr>
            <a:xfrm>
              <a:off x="10118361" y="2701894"/>
              <a:ext cx="1818763" cy="1238923"/>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68" name="Google Shape;1668;p177"/>
            <p:cNvSpPr txBox="1"/>
            <p:nvPr/>
          </p:nvSpPr>
          <p:spPr>
            <a:xfrm>
              <a:off x="10078413" y="2701894"/>
              <a:ext cx="1726034" cy="1200329"/>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Read logs from LAS file and deviation from survey file</a:t>
              </a:r>
              <a:endParaRPr sz="1100"/>
            </a:p>
          </p:txBody>
        </p:sp>
      </p:grpSp>
      <p:sp>
        <p:nvSpPr>
          <p:cNvPr id="1669" name="Google Shape;1669;p177"/>
          <p:cNvSpPr/>
          <p:nvPr/>
        </p:nvSpPr>
        <p:spPr>
          <a:xfrm>
            <a:off x="1564763" y="854441"/>
            <a:ext cx="402697" cy="237483"/>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0" name="Google Shape;1670;p177"/>
          <p:cNvSpPr/>
          <p:nvPr/>
        </p:nvSpPr>
        <p:spPr>
          <a:xfrm>
            <a:off x="3556517" y="599840"/>
            <a:ext cx="1920996" cy="946586"/>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1" name="Google Shape;1671;p177"/>
          <p:cNvSpPr/>
          <p:nvPr/>
        </p:nvSpPr>
        <p:spPr>
          <a:xfrm>
            <a:off x="3028176" y="854441"/>
            <a:ext cx="465071" cy="216873"/>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2" name="Google Shape;1672;p177"/>
          <p:cNvSpPr/>
          <p:nvPr/>
        </p:nvSpPr>
        <p:spPr>
          <a:xfrm>
            <a:off x="2693114" y="2447166"/>
            <a:ext cx="1504814" cy="1397036"/>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3" name="Google Shape;1673;p177"/>
          <p:cNvSpPr/>
          <p:nvPr/>
        </p:nvSpPr>
        <p:spPr>
          <a:xfrm rot="10800000">
            <a:off x="2230335" y="2953616"/>
            <a:ext cx="470285" cy="21717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4" name="Google Shape;1674;p177"/>
          <p:cNvSpPr/>
          <p:nvPr/>
        </p:nvSpPr>
        <p:spPr>
          <a:xfrm rot="5400000">
            <a:off x="7484845" y="1102166"/>
            <a:ext cx="1051413" cy="492263"/>
          </a:xfrm>
          <a:prstGeom prst="bentArrow">
            <a:avLst>
              <a:gd fmla="val 25000" name="adj1"/>
              <a:gd fmla="val 25000" name="adj2"/>
              <a:gd fmla="val 25000" name="adj3"/>
              <a:gd fmla="val 43750" name="adj4"/>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1675" name="Google Shape;1675;p177"/>
          <p:cNvSpPr/>
          <p:nvPr/>
        </p:nvSpPr>
        <p:spPr>
          <a:xfrm rot="10800000">
            <a:off x="4196910" y="2977975"/>
            <a:ext cx="470285" cy="21717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1676" name="Google Shape;1676;p177"/>
          <p:cNvPicPr preferRelativeResize="0"/>
          <p:nvPr/>
        </p:nvPicPr>
        <p:blipFill rotWithShape="1">
          <a:blip r:embed="rId4">
            <a:alphaModFix/>
          </a:blip>
          <a:srcRect b="0" l="0" r="0" t="0"/>
          <a:stretch/>
        </p:blipFill>
        <p:spPr>
          <a:xfrm>
            <a:off x="4671743" y="1887028"/>
            <a:ext cx="4469562" cy="2986897"/>
          </a:xfrm>
          <a:prstGeom prst="rect">
            <a:avLst/>
          </a:prstGeom>
          <a:noFill/>
          <a:ln>
            <a:noFill/>
          </a:ln>
        </p:spPr>
      </p:pic>
      <p:sp>
        <p:nvSpPr>
          <p:cNvPr id="1677" name="Google Shape;1677;p177"/>
          <p:cNvSpPr txBox="1"/>
          <p:nvPr/>
        </p:nvSpPr>
        <p:spPr>
          <a:xfrm>
            <a:off x="100990" y="4350928"/>
            <a:ext cx="4770316" cy="692497"/>
          </a:xfrm>
          <a:prstGeom prst="rect">
            <a:avLst/>
          </a:prstGeom>
          <a:solidFill>
            <a:srgbClr val="EFF5FB"/>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Note that in some wells, the density log may be missing or only have data in the lower part of the well; gaps can be filled by normal compaction curve or by extrapolation </a:t>
            </a:r>
            <a:endParaRPr sz="1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1" name="Shape 1681"/>
        <p:cNvGrpSpPr/>
        <p:nvPr/>
      </p:nvGrpSpPr>
      <p:grpSpPr>
        <a:xfrm>
          <a:off x="0" y="0"/>
          <a:ext cx="0" cy="0"/>
          <a:chOff x="0" y="0"/>
          <a:chExt cx="0" cy="0"/>
        </a:xfrm>
      </p:grpSpPr>
      <p:pic>
        <p:nvPicPr>
          <p:cNvPr id="1682" name="Google Shape;1682;p178"/>
          <p:cNvPicPr preferRelativeResize="0"/>
          <p:nvPr/>
        </p:nvPicPr>
        <p:blipFill rotWithShape="1">
          <a:blip r:embed="rId3">
            <a:alphaModFix/>
          </a:blip>
          <a:srcRect b="0" l="0" r="0" t="0"/>
          <a:stretch/>
        </p:blipFill>
        <p:spPr>
          <a:xfrm>
            <a:off x="3695360" y="86284"/>
            <a:ext cx="4970931" cy="2485466"/>
          </a:xfrm>
          <a:prstGeom prst="rect">
            <a:avLst/>
          </a:prstGeom>
          <a:noFill/>
          <a:ln>
            <a:noFill/>
          </a:ln>
        </p:spPr>
      </p:pic>
      <p:pic>
        <p:nvPicPr>
          <p:cNvPr id="1683" name="Google Shape;1683;p178"/>
          <p:cNvPicPr preferRelativeResize="0"/>
          <p:nvPr/>
        </p:nvPicPr>
        <p:blipFill rotWithShape="1">
          <a:blip r:embed="rId4">
            <a:alphaModFix/>
          </a:blip>
          <a:srcRect b="0" l="0" r="0" t="0"/>
          <a:stretch/>
        </p:blipFill>
        <p:spPr>
          <a:xfrm>
            <a:off x="506075" y="1838297"/>
            <a:ext cx="3072764" cy="3072764"/>
          </a:xfrm>
          <a:prstGeom prst="rect">
            <a:avLst/>
          </a:prstGeom>
          <a:noFill/>
          <a:ln>
            <a:noFill/>
          </a:ln>
        </p:spPr>
      </p:pic>
      <p:sp>
        <p:nvSpPr>
          <p:cNvPr id="1684" name="Google Shape;1684;p178"/>
          <p:cNvSpPr/>
          <p:nvPr/>
        </p:nvSpPr>
        <p:spPr>
          <a:xfrm>
            <a:off x="4690781" y="3429709"/>
            <a:ext cx="1508944" cy="942949"/>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85" name="Google Shape;1685;p178"/>
          <p:cNvSpPr txBox="1"/>
          <p:nvPr/>
        </p:nvSpPr>
        <p:spPr>
          <a:xfrm>
            <a:off x="4751022" y="3477349"/>
            <a:ext cx="1414975" cy="90024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Calculate vertical stress from all different densities</a:t>
            </a:r>
            <a:endParaRPr sz="1100"/>
          </a:p>
        </p:txBody>
      </p:sp>
      <p:sp>
        <p:nvSpPr>
          <p:cNvPr id="1686" name="Google Shape;1686;p178"/>
          <p:cNvSpPr/>
          <p:nvPr/>
        </p:nvSpPr>
        <p:spPr>
          <a:xfrm>
            <a:off x="691449" y="676617"/>
            <a:ext cx="470284" cy="21717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87" name="Google Shape;1687;p178"/>
          <p:cNvSpPr txBox="1"/>
          <p:nvPr/>
        </p:nvSpPr>
        <p:spPr>
          <a:xfrm>
            <a:off x="1277792" y="522544"/>
            <a:ext cx="1897025" cy="692497"/>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Arial"/>
                <a:ea typeface="Arial"/>
                <a:cs typeface="Arial"/>
                <a:sym typeface="Arial"/>
              </a:rPr>
              <a:t>Calculate density from sonic (Nafe-Drake, Gardner, Tingay eqs.)</a:t>
            </a:r>
            <a:endParaRPr sz="1100"/>
          </a:p>
        </p:txBody>
      </p:sp>
      <p:sp>
        <p:nvSpPr>
          <p:cNvPr id="1688" name="Google Shape;1688;p178"/>
          <p:cNvSpPr/>
          <p:nvPr/>
        </p:nvSpPr>
        <p:spPr>
          <a:xfrm rot="10800000">
            <a:off x="3639081" y="3575386"/>
            <a:ext cx="932919" cy="20213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89" name="Google Shape;1689;p178"/>
          <p:cNvSpPr/>
          <p:nvPr/>
        </p:nvSpPr>
        <p:spPr>
          <a:xfrm>
            <a:off x="1236820" y="494134"/>
            <a:ext cx="1804052" cy="720907"/>
          </a:xfrm>
          <a:prstGeom prst="rect">
            <a:avLst/>
          </a:prstGeom>
          <a:noFill/>
          <a:ln cap="flat" cmpd="sng" w="19050">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90" name="Google Shape;1690;p178"/>
          <p:cNvSpPr/>
          <p:nvPr/>
        </p:nvSpPr>
        <p:spPr>
          <a:xfrm>
            <a:off x="3132972" y="790917"/>
            <a:ext cx="470285" cy="217175"/>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91" name="Google Shape;1691;p178"/>
          <p:cNvSpPr/>
          <p:nvPr/>
        </p:nvSpPr>
        <p:spPr>
          <a:xfrm rot="5400000">
            <a:off x="5027703" y="2914092"/>
            <a:ext cx="638599" cy="211339"/>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92" name="Google Shape;1692;p178"/>
          <p:cNvSpPr txBox="1"/>
          <p:nvPr/>
        </p:nvSpPr>
        <p:spPr>
          <a:xfrm>
            <a:off x="70225" y="0"/>
            <a:ext cx="3072764" cy="3924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2100">
                <a:solidFill>
                  <a:schemeClr val="dk1"/>
                </a:solidFill>
                <a:latin typeface="Arial"/>
                <a:ea typeface="Arial"/>
                <a:cs typeface="Arial"/>
                <a:sym typeface="Arial"/>
              </a:rPr>
              <a:t>Borehole Processor cont.</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1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Links</a:t>
            </a:r>
            <a:endParaRPr/>
          </a:p>
        </p:txBody>
      </p:sp>
      <p:sp>
        <p:nvSpPr>
          <p:cNvPr id="1015" name="Google Shape;1015;p134"/>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GB"/>
              <a:t>All links are in the HackPad </a:t>
            </a:r>
            <a:endParaRPr/>
          </a:p>
          <a:p>
            <a:pPr indent="0" lvl="0" marL="0" rtl="0" algn="l">
              <a:spcBef>
                <a:spcPts val="1200"/>
              </a:spcBef>
              <a:spcAft>
                <a:spcPts val="0"/>
              </a:spcAft>
              <a:buNone/>
            </a:pPr>
            <a:r>
              <a:rPr lang="en-GB"/>
              <a:t>       </a:t>
            </a:r>
            <a:r>
              <a:rPr lang="en-GB" u="sng">
                <a:solidFill>
                  <a:schemeClr val="hlink"/>
                </a:solidFill>
                <a:hlinkClick r:id="rId3"/>
              </a:rPr>
              <a:t>https://bit.ly/geoscience26</a:t>
            </a:r>
            <a:r>
              <a:rPr lang="en-GB"/>
              <a:t>  </a:t>
            </a:r>
            <a:endParaRPr/>
          </a:p>
          <a:p>
            <a:pPr indent="-342900" lvl="0" marL="457200" rtl="0" algn="l">
              <a:spcBef>
                <a:spcPts val="1200"/>
              </a:spcBef>
              <a:spcAft>
                <a:spcPts val="0"/>
              </a:spcAft>
              <a:buSzPts val="1800"/>
              <a:buChar char="●"/>
            </a:pPr>
            <a:r>
              <a:rPr lang="en-GB"/>
              <a:t>Schedule + talk titles </a:t>
            </a:r>
            <a:endParaRPr/>
          </a:p>
          <a:p>
            <a:pPr indent="-342900" lvl="0" marL="457200" rtl="0" algn="l">
              <a:spcBef>
                <a:spcPts val="0"/>
              </a:spcBef>
              <a:spcAft>
                <a:spcPts val="0"/>
              </a:spcAft>
              <a:buSzPts val="1800"/>
              <a:buChar char="●"/>
            </a:pPr>
            <a:r>
              <a:rPr lang="en-GB"/>
              <a:t>Slido, Mentimeter, sign up forms.</a:t>
            </a:r>
            <a:endParaRPr/>
          </a:p>
          <a:p>
            <a:pPr indent="-342900" lvl="0" marL="457200" rtl="0" algn="l">
              <a:spcBef>
                <a:spcPts val="0"/>
              </a:spcBef>
              <a:spcAft>
                <a:spcPts val="0"/>
              </a:spcAft>
              <a:buSzPts val="1800"/>
              <a:buChar char="●"/>
            </a:pPr>
            <a:r>
              <a:rPr lang="en-GB"/>
              <a:t>Link to ucu sheffield solidarity fund</a:t>
            </a:r>
            <a:endParaRPr/>
          </a:p>
        </p:txBody>
      </p:sp>
      <p:pic>
        <p:nvPicPr>
          <p:cNvPr id="1016" name="Google Shape;1016;p134" title="hackpadqr.png"/>
          <p:cNvPicPr preferRelativeResize="0"/>
          <p:nvPr/>
        </p:nvPicPr>
        <p:blipFill>
          <a:blip r:embed="rId4">
            <a:alphaModFix/>
          </a:blip>
          <a:stretch>
            <a:fillRect/>
          </a:stretch>
        </p:blipFill>
        <p:spPr>
          <a:xfrm>
            <a:off x="5465000" y="1366000"/>
            <a:ext cx="2576824" cy="2576824"/>
          </a:xfrm>
          <a:prstGeom prst="rect">
            <a:avLst/>
          </a:prstGeom>
          <a:noFill/>
          <a:ln>
            <a:noFill/>
          </a:ln>
        </p:spPr>
      </p:pic>
      <p:pic>
        <p:nvPicPr>
          <p:cNvPr id="1017" name="Google Shape;1017;p134"/>
          <p:cNvPicPr preferRelativeResize="0"/>
          <p:nvPr/>
        </p:nvPicPr>
        <p:blipFill>
          <a:blip r:embed="rId5">
            <a:alphaModFix/>
          </a:blip>
          <a:stretch>
            <a:fillRect/>
          </a:stretch>
        </p:blipFill>
        <p:spPr>
          <a:xfrm>
            <a:off x="5657203" y="0"/>
            <a:ext cx="3486801" cy="9698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6" name="Shape 1696"/>
        <p:cNvGrpSpPr/>
        <p:nvPr/>
      </p:nvGrpSpPr>
      <p:grpSpPr>
        <a:xfrm>
          <a:off x="0" y="0"/>
          <a:ext cx="0" cy="0"/>
          <a:chOff x="0" y="0"/>
          <a:chExt cx="0" cy="0"/>
        </a:xfrm>
      </p:grpSpPr>
      <p:sp>
        <p:nvSpPr>
          <p:cNvPr id="1697" name="Google Shape;1697;p17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PLEASE RETURN BY 1435</a:t>
            </a:r>
            <a:endParaRPr/>
          </a:p>
        </p:txBody>
      </p:sp>
      <p:sp>
        <p:nvSpPr>
          <p:cNvPr id="1698" name="Google Shape;1698;p17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a:t>
            </a:r>
            <a:r>
              <a:rPr b="1" lang="en-GB" sz="2393">
                <a:solidFill>
                  <a:schemeClr val="dk1"/>
                </a:solidFill>
              </a:rPr>
              <a:t> 13:30-15:30</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13:35	Keynote from Nick Jefferson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13:55	</a:t>
            </a:r>
            <a:r>
              <a:rPr lang="en-GB" sz="2393">
                <a:solidFill>
                  <a:schemeClr val="dk1"/>
                </a:solidFill>
              </a:rPr>
              <a:t>Lightning talks</a:t>
            </a:r>
            <a:r>
              <a:rPr b="1" lang="en-GB" sz="2393">
                <a:solidFill>
                  <a:schemeClr val="dk1"/>
                </a:solidFill>
              </a:rPr>
              <a:t> </a:t>
            </a:r>
            <a:endParaRPr b="1"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14:30	</a:t>
            </a:r>
            <a:r>
              <a:rPr b="1" lang="en-GB" sz="2393">
                <a:solidFill>
                  <a:schemeClr val="dk1"/>
                </a:solidFill>
              </a:rPr>
              <a:t>comfort break - use slack channel for questions</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14:35	SIG AGM</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14:45 	Panel discussion </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a:p>
            <a:pPr indent="0" lvl="0" marL="457200" rtl="0" algn="l">
              <a:spcBef>
                <a:spcPts val="0"/>
              </a:spcBef>
              <a:spcAft>
                <a:spcPts val="0"/>
              </a:spcAft>
              <a:buClr>
                <a:schemeClr val="dk1"/>
              </a:buClr>
              <a:buSzPts val="1100"/>
              <a:buFont typeface="Arial"/>
              <a:buNone/>
            </a:pPr>
            <a:r>
              <a:t/>
            </a:r>
            <a:endParaRPr sz="1943"/>
          </a:p>
        </p:txBody>
      </p:sp>
      <p:pic>
        <p:nvPicPr>
          <p:cNvPr id="1699" name="Google Shape;1699;p179"/>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sp>
        <p:nvSpPr>
          <p:cNvPr id="1704" name="Google Shape;1704;p18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
        <p:nvSpPr>
          <p:cNvPr id="1705" name="Google Shape;1705;p18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 13:30-15:30</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13:35	Keynote from Nick Jefferson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13:55	</a:t>
            </a:r>
            <a:r>
              <a:rPr lang="en-GB" sz="2393">
                <a:solidFill>
                  <a:schemeClr val="dk1"/>
                </a:solidFill>
              </a:rPr>
              <a:t>Lightning talks</a:t>
            </a:r>
            <a:r>
              <a:rPr b="1" lang="en-GB" sz="2393">
                <a:solidFill>
                  <a:schemeClr val="dk1"/>
                </a:solidFill>
              </a:rPr>
              <a:t> </a:t>
            </a:r>
            <a:endParaRPr b="1"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14:30	comfort break</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14:35	</a:t>
            </a:r>
            <a:r>
              <a:rPr b="1" lang="en-GB" sz="2393">
                <a:solidFill>
                  <a:schemeClr val="dk1"/>
                </a:solidFill>
              </a:rPr>
              <a:t>SIG AGM</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14:45 	Panel discussion </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a:p>
            <a:pPr indent="0" lvl="0" marL="457200" rtl="0" algn="l">
              <a:spcBef>
                <a:spcPts val="0"/>
              </a:spcBef>
              <a:spcAft>
                <a:spcPts val="0"/>
              </a:spcAft>
              <a:buClr>
                <a:schemeClr val="dk1"/>
              </a:buClr>
              <a:buSzPts val="1100"/>
              <a:buFont typeface="Arial"/>
              <a:buNone/>
            </a:pPr>
            <a:r>
              <a:t/>
            </a:r>
            <a:endParaRPr sz="1943"/>
          </a:p>
        </p:txBody>
      </p:sp>
      <p:pic>
        <p:nvPicPr>
          <p:cNvPr id="1706" name="Google Shape;1706;p180"/>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sp>
        <p:nvSpPr>
          <p:cNvPr id="1711" name="Google Shape;1711;p18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RSE Geosciences SIG Updates </a:t>
            </a:r>
            <a:endParaRPr/>
          </a:p>
        </p:txBody>
      </p:sp>
      <p:pic>
        <p:nvPicPr>
          <p:cNvPr descr="the white rabbit from alice in wonderland is holding a pocket watch (Provided by Tenor)" id="1712" name="Google Shape;1712;p181"/>
          <p:cNvPicPr preferRelativeResize="0"/>
          <p:nvPr/>
        </p:nvPicPr>
        <p:blipFill>
          <a:blip r:embed="rId3">
            <a:alphaModFix/>
          </a:blip>
          <a:stretch>
            <a:fillRect/>
          </a:stretch>
        </p:blipFill>
        <p:spPr>
          <a:xfrm>
            <a:off x="6285050" y="3100150"/>
            <a:ext cx="2547250" cy="1897650"/>
          </a:xfrm>
          <a:prstGeom prst="rect">
            <a:avLst/>
          </a:prstGeom>
          <a:noFill/>
          <a:ln>
            <a:noFill/>
          </a:ln>
        </p:spPr>
      </p:pic>
      <p:sp>
        <p:nvSpPr>
          <p:cNvPr id="1713" name="Google Shape;1713;p181"/>
          <p:cNvSpPr txBox="1"/>
          <p:nvPr/>
        </p:nvSpPr>
        <p:spPr>
          <a:xfrm>
            <a:off x="2170250" y="1426025"/>
            <a:ext cx="4114800" cy="2852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2000">
                <a:solidFill>
                  <a:schemeClr val="dk2"/>
                </a:solidFill>
              </a:rPr>
              <a:t>Quick mentimeter (if time)</a:t>
            </a:r>
            <a:endParaRPr sz="2000">
              <a:solidFill>
                <a:schemeClr val="dk2"/>
              </a:solidFill>
            </a:endParaRPr>
          </a:p>
          <a:p>
            <a:pPr indent="0" lvl="0" marL="0" rtl="0" algn="ctr">
              <a:spcBef>
                <a:spcPts val="0"/>
              </a:spcBef>
              <a:spcAft>
                <a:spcPts val="0"/>
              </a:spcAft>
              <a:buNone/>
            </a:pPr>
            <a:r>
              <a:t/>
            </a:r>
            <a:endParaRPr sz="1800">
              <a:solidFill>
                <a:schemeClr val="dk2"/>
              </a:solidFill>
            </a:endParaRPr>
          </a:p>
          <a:p>
            <a:pPr indent="0" lvl="0" marL="0" rtl="0" algn="ctr">
              <a:spcBef>
                <a:spcPts val="0"/>
              </a:spcBef>
              <a:spcAft>
                <a:spcPts val="0"/>
              </a:spcAft>
              <a:buNone/>
            </a:pPr>
            <a:r>
              <a:rPr lang="en-GB" sz="1800" u="sng">
                <a:solidFill>
                  <a:schemeClr val="hlink"/>
                </a:solidFill>
                <a:hlinkClick r:id="rId4"/>
              </a:rPr>
              <a:t>https://bit.ly/geomenti</a:t>
            </a:r>
            <a:r>
              <a:rPr lang="en-GB" sz="1800">
                <a:solidFill>
                  <a:schemeClr val="dk2"/>
                </a:solidFill>
              </a:rPr>
              <a:t> </a:t>
            </a:r>
            <a:endParaRPr sz="1800">
              <a:solidFill>
                <a:schemeClr val="dk2"/>
              </a:solidFill>
            </a:endParaRPr>
          </a:p>
        </p:txBody>
      </p:sp>
      <p:pic>
        <p:nvPicPr>
          <p:cNvPr id="1714" name="Google Shape;1714;p181" title="mentimeter_qr_code.png"/>
          <p:cNvPicPr preferRelativeResize="0"/>
          <p:nvPr/>
        </p:nvPicPr>
        <p:blipFill>
          <a:blip r:embed="rId5">
            <a:alphaModFix/>
          </a:blip>
          <a:stretch>
            <a:fillRect/>
          </a:stretch>
        </p:blipFill>
        <p:spPr>
          <a:xfrm>
            <a:off x="533400" y="3100150"/>
            <a:ext cx="1777625" cy="17776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18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What’s </a:t>
            </a:r>
            <a:r>
              <a:rPr lang="en-GB"/>
              <a:t>happened so far</a:t>
            </a:r>
            <a:endParaRPr/>
          </a:p>
        </p:txBody>
      </p:sp>
      <p:sp>
        <p:nvSpPr>
          <p:cNvPr id="1720" name="Google Shape;1720;p18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t>Highlights so far:</a:t>
            </a:r>
            <a:endParaRPr/>
          </a:p>
          <a:p>
            <a:pPr indent="-334328" lvl="0" marL="457200" rtl="0" algn="l">
              <a:spcBef>
                <a:spcPts val="1200"/>
              </a:spcBef>
              <a:spcAft>
                <a:spcPts val="0"/>
              </a:spcAft>
              <a:buSzPct val="100000"/>
              <a:buChar char="●"/>
            </a:pPr>
            <a:r>
              <a:rPr lang="en-GB"/>
              <a:t>Sept 2024: RSECon BoF weather and climate session</a:t>
            </a:r>
            <a:endParaRPr/>
          </a:p>
          <a:p>
            <a:pPr indent="-334328" lvl="0" marL="457200" rtl="0" algn="l">
              <a:spcBef>
                <a:spcPts val="0"/>
              </a:spcBef>
              <a:spcAft>
                <a:spcPts val="0"/>
              </a:spcAft>
              <a:buSzPct val="100000"/>
              <a:buChar char="●"/>
            </a:pPr>
            <a:r>
              <a:rPr lang="en-GB"/>
              <a:t>Feb 2025: Geoscience SIG officially set up under SocRSE</a:t>
            </a:r>
            <a:endParaRPr/>
          </a:p>
          <a:p>
            <a:pPr indent="-334328" lvl="0" marL="457200" rtl="0" algn="l">
              <a:spcBef>
                <a:spcPts val="0"/>
              </a:spcBef>
              <a:spcAft>
                <a:spcPts val="0"/>
              </a:spcAft>
              <a:buSzPct val="100000"/>
              <a:buChar char="●"/>
            </a:pPr>
            <a:r>
              <a:rPr lang="en-GB"/>
              <a:t>May / June 2025: Elections and appointment of Chair / Deputy</a:t>
            </a:r>
            <a:endParaRPr/>
          </a:p>
          <a:p>
            <a:pPr indent="-334328" lvl="0" marL="457200" rtl="0" algn="l">
              <a:spcBef>
                <a:spcPts val="0"/>
              </a:spcBef>
              <a:spcAft>
                <a:spcPts val="0"/>
              </a:spcAft>
              <a:buSzPct val="100000"/>
              <a:buChar char="●"/>
            </a:pPr>
            <a:r>
              <a:rPr lang="en-GB"/>
              <a:t>Sept 2025: RSECon BoF </a:t>
            </a:r>
            <a:r>
              <a:rPr lang="en-GB"/>
              <a:t>Inaugural</a:t>
            </a:r>
            <a:r>
              <a:rPr lang="en-GB"/>
              <a:t> Geoscience SIG meeting</a:t>
            </a:r>
            <a:endParaRPr/>
          </a:p>
          <a:p>
            <a:pPr indent="-334328" lvl="0" marL="457200" rtl="0" algn="l">
              <a:spcBef>
                <a:spcPts val="0"/>
              </a:spcBef>
              <a:spcAft>
                <a:spcPts val="0"/>
              </a:spcAft>
              <a:buSzPct val="100000"/>
              <a:buChar char="●"/>
            </a:pPr>
            <a:r>
              <a:rPr lang="en-GB"/>
              <a:t>May 2026: Geoscience SIG virtual seminar</a:t>
            </a:r>
            <a:endParaRPr/>
          </a:p>
          <a:p>
            <a:pPr indent="-334328" lvl="0" marL="457200" rtl="0" algn="l">
              <a:spcBef>
                <a:spcPts val="0"/>
              </a:spcBef>
              <a:spcAft>
                <a:spcPts val="0"/>
              </a:spcAft>
              <a:buSzPct val="100000"/>
              <a:buChar char="●"/>
            </a:pPr>
            <a:r>
              <a:rPr lang="en-GB"/>
              <a:t>Now: Geoscience@RSECon 2026</a:t>
            </a:r>
            <a:endParaRPr/>
          </a:p>
          <a:p>
            <a:pPr indent="0" lvl="0" marL="0" rtl="0" algn="l">
              <a:spcBef>
                <a:spcPts val="1200"/>
              </a:spcBef>
              <a:spcAft>
                <a:spcPts val="0"/>
              </a:spcAft>
              <a:buNone/>
            </a:pPr>
            <a:r>
              <a:t/>
            </a:r>
            <a:endParaRPr/>
          </a:p>
          <a:p>
            <a:pPr indent="0" lvl="0" marL="0" rtl="0" algn="l">
              <a:spcBef>
                <a:spcPts val="1200"/>
              </a:spcBef>
              <a:spcAft>
                <a:spcPts val="0"/>
              </a:spcAft>
              <a:buClr>
                <a:schemeClr val="dk1"/>
              </a:buClr>
              <a:buSzPct val="61111"/>
              <a:buFont typeface="Arial"/>
              <a:buNone/>
            </a:pPr>
            <a:r>
              <a:t/>
            </a:r>
            <a:endParaRPr/>
          </a:p>
          <a:p>
            <a:pPr indent="0" lvl="0" marL="457200" rtl="0" algn="l">
              <a:lnSpc>
                <a:spcPct val="115000"/>
              </a:lnSpc>
              <a:spcBef>
                <a:spcPts val="1200"/>
              </a:spcBef>
              <a:spcAft>
                <a:spcPts val="0"/>
              </a:spcAft>
              <a:buNone/>
            </a:pPr>
            <a:r>
              <a:t/>
            </a:r>
            <a:endParaRPr sz="2000">
              <a:solidFill>
                <a:schemeClr val="dk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4" name="Shape 1724"/>
        <p:cNvGrpSpPr/>
        <p:nvPr/>
      </p:nvGrpSpPr>
      <p:grpSpPr>
        <a:xfrm>
          <a:off x="0" y="0"/>
          <a:ext cx="0" cy="0"/>
          <a:chOff x="0" y="0"/>
          <a:chExt cx="0" cy="0"/>
        </a:xfrm>
      </p:grpSpPr>
      <p:sp>
        <p:nvSpPr>
          <p:cNvPr id="1725" name="Google Shape;1725;p18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UPDATES from the SIG</a:t>
            </a:r>
            <a:endParaRPr/>
          </a:p>
        </p:txBody>
      </p:sp>
      <p:sp>
        <p:nvSpPr>
          <p:cNvPr id="1726" name="Google Shape;1726;p183"/>
          <p:cNvSpPr txBox="1"/>
          <p:nvPr/>
        </p:nvSpPr>
        <p:spPr>
          <a:xfrm>
            <a:off x="4413350" y="273750"/>
            <a:ext cx="4392600" cy="33765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GB" sz="1800">
                <a:solidFill>
                  <a:schemeClr val="dk2"/>
                </a:solidFill>
              </a:rPr>
              <a:t>Shared </a:t>
            </a:r>
            <a:r>
              <a:rPr lang="en-GB" sz="1800">
                <a:solidFill>
                  <a:schemeClr val="dk2"/>
                </a:solidFill>
              </a:rPr>
              <a:t>resources, community blogs and events.</a:t>
            </a:r>
            <a:endParaRPr sz="1800">
              <a:solidFill>
                <a:schemeClr val="dk2"/>
              </a:solidFill>
            </a:endParaRPr>
          </a:p>
          <a:p>
            <a:pPr indent="0" lvl="0" marL="457200" rtl="0" algn="l">
              <a:spcBef>
                <a:spcPts val="0"/>
              </a:spcBef>
              <a:spcAft>
                <a:spcPts val="0"/>
              </a:spcAft>
              <a:buNone/>
            </a:pPr>
            <a:r>
              <a:t/>
            </a:r>
            <a:endParaRPr sz="1800">
              <a:solidFill>
                <a:schemeClr val="dk2"/>
              </a:solidFill>
            </a:endParaRPr>
          </a:p>
          <a:p>
            <a:pPr indent="0" lvl="0" marL="457200" rtl="0" algn="l">
              <a:spcBef>
                <a:spcPts val="0"/>
              </a:spcBef>
              <a:spcAft>
                <a:spcPts val="0"/>
              </a:spcAft>
              <a:buNone/>
            </a:pPr>
            <a:r>
              <a:rPr lang="en-GB" sz="1800">
                <a:solidFill>
                  <a:schemeClr val="dk2"/>
                </a:solidFill>
              </a:rPr>
              <a:t>Needs input from the community</a:t>
            </a:r>
            <a:endParaRPr sz="1800">
              <a:solidFill>
                <a:schemeClr val="dk2"/>
              </a:solidFill>
            </a:endParaRPr>
          </a:p>
          <a:p>
            <a:pPr indent="0" lvl="0" marL="457200" rtl="0" algn="l">
              <a:spcBef>
                <a:spcPts val="0"/>
              </a:spcBef>
              <a:spcAft>
                <a:spcPts val="0"/>
              </a:spcAft>
              <a:buNone/>
            </a:pPr>
            <a:r>
              <a:t/>
            </a:r>
            <a:endParaRPr sz="1800">
              <a:solidFill>
                <a:schemeClr val="dk2"/>
              </a:solidFill>
            </a:endParaRPr>
          </a:p>
          <a:p>
            <a:pPr indent="0" lvl="0" marL="457200" rtl="0" algn="l">
              <a:spcBef>
                <a:spcPts val="0"/>
              </a:spcBef>
              <a:spcAft>
                <a:spcPts val="0"/>
              </a:spcAft>
              <a:buNone/>
            </a:pPr>
            <a:r>
              <a:rPr lang="en-GB" sz="1800">
                <a:solidFill>
                  <a:schemeClr val="dk2"/>
                </a:solidFill>
              </a:rPr>
              <a:t>Get in touch to add stuff!</a:t>
            </a:r>
            <a:endParaRPr sz="1800">
              <a:solidFill>
                <a:schemeClr val="dk2"/>
              </a:solidFill>
            </a:endParaRPr>
          </a:p>
        </p:txBody>
      </p:sp>
      <p:pic>
        <p:nvPicPr>
          <p:cNvPr id="1727" name="Google Shape;1727;p183" title="Screenshot 2026-09-07 at 16-44-53 RSE Geoscience SIG RSE Geoscience-SIG.png"/>
          <p:cNvPicPr preferRelativeResize="0"/>
          <p:nvPr/>
        </p:nvPicPr>
        <p:blipFill>
          <a:blip r:embed="rId3">
            <a:alphaModFix/>
          </a:blip>
          <a:stretch>
            <a:fillRect/>
          </a:stretch>
        </p:blipFill>
        <p:spPr>
          <a:xfrm>
            <a:off x="152400" y="1170125"/>
            <a:ext cx="4115949" cy="1880798"/>
          </a:xfrm>
          <a:prstGeom prst="rect">
            <a:avLst/>
          </a:prstGeom>
          <a:noFill/>
          <a:ln>
            <a:noFill/>
          </a:ln>
        </p:spPr>
      </p:pic>
      <p:pic>
        <p:nvPicPr>
          <p:cNvPr id="1728" name="Google Shape;1728;p183" title="Screenshot 2026-09-08 at 09-14-56 Community Blogs RSE Geoscience-SIG.png"/>
          <p:cNvPicPr preferRelativeResize="0"/>
          <p:nvPr/>
        </p:nvPicPr>
        <p:blipFill>
          <a:blip r:embed="rId4">
            <a:alphaModFix/>
          </a:blip>
          <a:stretch>
            <a:fillRect/>
          </a:stretch>
        </p:blipFill>
        <p:spPr>
          <a:xfrm>
            <a:off x="76200" y="3169173"/>
            <a:ext cx="2977616" cy="1787778"/>
          </a:xfrm>
          <a:prstGeom prst="rect">
            <a:avLst/>
          </a:prstGeom>
          <a:noFill/>
          <a:ln>
            <a:noFill/>
          </a:ln>
        </p:spPr>
      </p:pic>
      <p:pic>
        <p:nvPicPr>
          <p:cNvPr id="1729" name="Google Shape;1729;p183" title="Screenshot 2026-09-08 at 09-16-09 Community Resources RSE Geoscience-SIG.png"/>
          <p:cNvPicPr preferRelativeResize="0"/>
          <p:nvPr/>
        </p:nvPicPr>
        <p:blipFill>
          <a:blip r:embed="rId5">
            <a:alphaModFix/>
          </a:blip>
          <a:stretch>
            <a:fillRect/>
          </a:stretch>
        </p:blipFill>
        <p:spPr>
          <a:xfrm>
            <a:off x="3200475" y="3169175"/>
            <a:ext cx="2806871" cy="1940174"/>
          </a:xfrm>
          <a:prstGeom prst="rect">
            <a:avLst/>
          </a:prstGeom>
          <a:noFill/>
          <a:ln>
            <a:noFill/>
          </a:ln>
        </p:spPr>
      </p:pic>
      <p:pic>
        <p:nvPicPr>
          <p:cNvPr id="1730" name="Google Shape;1730;p183" title="Screenshot 2026-09-08 at 09-16-36 Community Events RSE Geoscience-SIG.png"/>
          <p:cNvPicPr preferRelativeResize="0"/>
          <p:nvPr/>
        </p:nvPicPr>
        <p:blipFill>
          <a:blip r:embed="rId6">
            <a:alphaModFix/>
          </a:blip>
          <a:stretch>
            <a:fillRect/>
          </a:stretch>
        </p:blipFill>
        <p:spPr>
          <a:xfrm>
            <a:off x="6046775" y="2097921"/>
            <a:ext cx="2977627" cy="3045581"/>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4" name="Shape 1734"/>
        <p:cNvGrpSpPr/>
        <p:nvPr/>
      </p:nvGrpSpPr>
      <p:grpSpPr>
        <a:xfrm>
          <a:off x="0" y="0"/>
          <a:ext cx="0" cy="0"/>
          <a:chOff x="0" y="0"/>
          <a:chExt cx="0" cy="0"/>
        </a:xfrm>
      </p:grpSpPr>
      <p:sp>
        <p:nvSpPr>
          <p:cNvPr id="1735" name="Google Shape;1735;p18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UPDATES from the SIG - What next?</a:t>
            </a:r>
            <a:endParaRPr/>
          </a:p>
        </p:txBody>
      </p:sp>
      <p:sp>
        <p:nvSpPr>
          <p:cNvPr id="1736" name="Google Shape;1736;p184"/>
          <p:cNvSpPr txBox="1"/>
          <p:nvPr/>
        </p:nvSpPr>
        <p:spPr>
          <a:xfrm>
            <a:off x="834075" y="1224425"/>
            <a:ext cx="4114800" cy="3586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en-GB" sz="1800">
                <a:solidFill>
                  <a:schemeClr val="dk2"/>
                </a:solidFill>
              </a:rPr>
              <a:t>Website shared resources</a:t>
            </a:r>
            <a:endParaRPr sz="1800">
              <a:solidFill>
                <a:schemeClr val="dk2"/>
              </a:solidFill>
            </a:endParaRPr>
          </a:p>
          <a:p>
            <a:pPr indent="-342900" lvl="0" marL="457200" rtl="0" algn="l">
              <a:spcBef>
                <a:spcPts val="0"/>
              </a:spcBef>
              <a:spcAft>
                <a:spcPts val="0"/>
              </a:spcAft>
              <a:buClr>
                <a:schemeClr val="dk2"/>
              </a:buClr>
              <a:buSzPts val="1800"/>
              <a:buChar char="●"/>
            </a:pPr>
            <a:r>
              <a:rPr lang="en-GB" sz="1800">
                <a:solidFill>
                  <a:schemeClr val="dk2"/>
                </a:solidFill>
              </a:rPr>
              <a:t>Plans for another virtual seminar(s) 26/27</a:t>
            </a:r>
            <a:endParaRPr sz="1800">
              <a:solidFill>
                <a:schemeClr val="dk2"/>
              </a:solidFill>
            </a:endParaRPr>
          </a:p>
          <a:p>
            <a:pPr indent="-342900" lvl="0" marL="457200" rtl="0" algn="l">
              <a:spcBef>
                <a:spcPts val="0"/>
              </a:spcBef>
              <a:spcAft>
                <a:spcPts val="0"/>
              </a:spcAft>
              <a:buClr>
                <a:schemeClr val="dk2"/>
              </a:buClr>
              <a:buSzPts val="1800"/>
              <a:buChar char="●"/>
            </a:pPr>
            <a:r>
              <a:rPr lang="en-GB" sz="1800">
                <a:solidFill>
                  <a:schemeClr val="dk2"/>
                </a:solidFill>
              </a:rPr>
              <a:t>Plans for virtual </a:t>
            </a:r>
            <a:r>
              <a:rPr lang="en-GB" sz="1800">
                <a:solidFill>
                  <a:schemeClr val="dk2"/>
                </a:solidFill>
              </a:rPr>
              <a:t>invited</a:t>
            </a:r>
            <a:r>
              <a:rPr lang="en-GB" sz="1800">
                <a:solidFill>
                  <a:schemeClr val="dk2"/>
                </a:solidFill>
              </a:rPr>
              <a:t> speakers</a:t>
            </a:r>
            <a:endParaRPr sz="1800">
              <a:solidFill>
                <a:schemeClr val="dk2"/>
              </a:solidFill>
            </a:endParaRPr>
          </a:p>
          <a:p>
            <a:pPr indent="-342900" lvl="1" marL="914400" rtl="0" algn="l">
              <a:spcBef>
                <a:spcPts val="0"/>
              </a:spcBef>
              <a:spcAft>
                <a:spcPts val="0"/>
              </a:spcAft>
              <a:buClr>
                <a:schemeClr val="dk2"/>
              </a:buClr>
              <a:buSzPts val="1800"/>
              <a:buChar char="○"/>
            </a:pPr>
            <a:r>
              <a:rPr lang="en-GB" sz="1800">
                <a:solidFill>
                  <a:schemeClr val="dk2"/>
                </a:solidFill>
              </a:rPr>
              <a:t>Get in touch if there’s anyone you’d love to hear from</a:t>
            </a:r>
            <a:endParaRPr sz="1800">
              <a:solidFill>
                <a:schemeClr val="dk2"/>
              </a:solidFill>
            </a:endParaRPr>
          </a:p>
          <a:p>
            <a:pPr indent="-342900" lvl="0" marL="457200" rtl="0" algn="l">
              <a:spcBef>
                <a:spcPts val="0"/>
              </a:spcBef>
              <a:spcAft>
                <a:spcPts val="0"/>
              </a:spcAft>
              <a:buClr>
                <a:schemeClr val="dk2"/>
              </a:buClr>
              <a:buSzPts val="1800"/>
              <a:buChar char="●"/>
            </a:pPr>
            <a:r>
              <a:rPr lang="en-GB" sz="1800">
                <a:solidFill>
                  <a:schemeClr val="dk2"/>
                </a:solidFill>
              </a:rPr>
              <a:t>Possibility of </a:t>
            </a:r>
            <a:r>
              <a:rPr lang="en-GB" sz="1800">
                <a:solidFill>
                  <a:schemeClr val="dk2"/>
                </a:solidFill>
              </a:rPr>
              <a:t>in person</a:t>
            </a:r>
            <a:r>
              <a:rPr lang="en-GB" sz="1800">
                <a:solidFill>
                  <a:schemeClr val="dk2"/>
                </a:solidFill>
              </a:rPr>
              <a:t> event</a:t>
            </a:r>
            <a:endParaRPr sz="1800">
              <a:solidFill>
                <a:schemeClr val="dk2"/>
              </a:solidFill>
            </a:endParaRPr>
          </a:p>
          <a:p>
            <a:pPr indent="-342900" lvl="0" marL="457200" rtl="0" algn="l">
              <a:spcBef>
                <a:spcPts val="0"/>
              </a:spcBef>
              <a:spcAft>
                <a:spcPts val="0"/>
              </a:spcAft>
              <a:buClr>
                <a:schemeClr val="dk2"/>
              </a:buClr>
              <a:buSzPts val="1800"/>
              <a:buChar char="●"/>
            </a:pPr>
            <a:r>
              <a:rPr lang="en-GB" sz="1800">
                <a:solidFill>
                  <a:schemeClr val="dk2"/>
                </a:solidFill>
              </a:rPr>
              <a:t>Expand/replace steering </a:t>
            </a:r>
            <a:r>
              <a:rPr lang="en-GB" sz="1800">
                <a:solidFill>
                  <a:schemeClr val="dk2"/>
                </a:solidFill>
              </a:rPr>
              <a:t>committee</a:t>
            </a:r>
            <a:endParaRPr sz="1800">
              <a:solidFill>
                <a:schemeClr val="dk2"/>
              </a:solidFill>
            </a:endParaRPr>
          </a:p>
          <a:p>
            <a:pPr indent="-342900" lvl="0" marL="457200" rtl="0" algn="l">
              <a:spcBef>
                <a:spcPts val="0"/>
              </a:spcBef>
              <a:spcAft>
                <a:spcPts val="0"/>
              </a:spcAft>
              <a:buClr>
                <a:schemeClr val="dk2"/>
              </a:buClr>
              <a:buSzPts val="1800"/>
              <a:buChar char="●"/>
            </a:pPr>
            <a:r>
              <a:rPr lang="en-GB" sz="1800">
                <a:solidFill>
                  <a:schemeClr val="dk2"/>
                </a:solidFill>
              </a:rPr>
              <a:t>Expand existing </a:t>
            </a:r>
            <a:r>
              <a:rPr lang="en-GB" sz="1800">
                <a:solidFill>
                  <a:schemeClr val="dk2"/>
                </a:solidFill>
              </a:rPr>
              <a:t>committee</a:t>
            </a:r>
            <a:endParaRPr sz="1800">
              <a:solidFill>
                <a:schemeClr val="dk2"/>
              </a:solidFill>
            </a:endParaRPr>
          </a:p>
          <a:p>
            <a:pPr indent="0" lvl="0" marL="457200" rtl="0" algn="l">
              <a:spcBef>
                <a:spcPts val="0"/>
              </a:spcBef>
              <a:spcAft>
                <a:spcPts val="0"/>
              </a:spcAft>
              <a:buNone/>
            </a:pPr>
            <a:r>
              <a:t/>
            </a:r>
            <a:endParaRPr sz="1800">
              <a:solidFill>
                <a:schemeClr val="dk2"/>
              </a:solidFill>
            </a:endParaRPr>
          </a:p>
        </p:txBody>
      </p:sp>
      <p:pic>
        <p:nvPicPr>
          <p:cNvPr descr="a group of people wearing blue sweatshirts with pixel faces on them (Provided by Tenor)" id="1737" name="Google Shape;1737;p184"/>
          <p:cNvPicPr preferRelativeResize="0"/>
          <p:nvPr/>
        </p:nvPicPr>
        <p:blipFill>
          <a:blip r:embed="rId3">
            <a:alphaModFix/>
          </a:blip>
          <a:stretch>
            <a:fillRect/>
          </a:stretch>
        </p:blipFill>
        <p:spPr>
          <a:xfrm>
            <a:off x="6021275" y="3365650"/>
            <a:ext cx="2811024" cy="15071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1" name="Shape 1741"/>
        <p:cNvGrpSpPr/>
        <p:nvPr/>
      </p:nvGrpSpPr>
      <p:grpSpPr>
        <a:xfrm>
          <a:off x="0" y="0"/>
          <a:ext cx="0" cy="0"/>
          <a:chOff x="0" y="0"/>
          <a:chExt cx="0" cy="0"/>
        </a:xfrm>
      </p:grpSpPr>
      <p:sp>
        <p:nvSpPr>
          <p:cNvPr id="1742" name="Google Shape;1742;p18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Get Involved </a:t>
            </a:r>
            <a:endParaRPr/>
          </a:p>
        </p:txBody>
      </p:sp>
      <p:sp>
        <p:nvSpPr>
          <p:cNvPr id="1743" name="Google Shape;1743;p185"/>
          <p:cNvSpPr txBox="1"/>
          <p:nvPr>
            <p:ph idx="1" type="body"/>
          </p:nvPr>
        </p:nvSpPr>
        <p:spPr>
          <a:xfrm>
            <a:off x="129900" y="1370700"/>
            <a:ext cx="8702400" cy="37728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Sign up in person here to join wider </a:t>
            </a:r>
            <a:r>
              <a:rPr lang="en-GB"/>
              <a:t>committee</a:t>
            </a:r>
            <a:r>
              <a:rPr lang="en-GB"/>
              <a:t> </a:t>
            </a:r>
            <a:endParaRPr/>
          </a:p>
          <a:p>
            <a:pPr indent="0" lvl="0" marL="0" rtl="0" algn="l">
              <a:spcBef>
                <a:spcPts val="1200"/>
              </a:spcBef>
              <a:spcAft>
                <a:spcPts val="0"/>
              </a:spcAft>
              <a:buNone/>
            </a:pPr>
            <a:r>
              <a:rPr lang="en-GB"/>
              <a:t>- just a few meetings a year and voluntary </a:t>
            </a:r>
            <a:endParaRPr/>
          </a:p>
          <a:p>
            <a:pPr indent="0" lvl="0" marL="0" rtl="0" algn="l">
              <a:spcBef>
                <a:spcPts val="1200"/>
              </a:spcBef>
              <a:spcAft>
                <a:spcPts val="0"/>
              </a:spcAft>
              <a:buNone/>
            </a:pPr>
            <a:r>
              <a:rPr lang="en-GB"/>
              <a:t>New steering </a:t>
            </a:r>
            <a:r>
              <a:rPr lang="en-GB"/>
              <a:t>committee open for elections </a:t>
            </a:r>
            <a:endParaRPr/>
          </a:p>
          <a:p>
            <a:pPr indent="0" lvl="0" marL="0" rtl="0" algn="l">
              <a:spcBef>
                <a:spcPts val="1200"/>
              </a:spcBef>
              <a:spcAft>
                <a:spcPts val="0"/>
              </a:spcAft>
              <a:buNone/>
            </a:pPr>
            <a:r>
              <a:rPr lang="en-GB"/>
              <a:t>for the coming year (sign up open for a month)</a:t>
            </a:r>
            <a:endParaRPr/>
          </a:p>
          <a:p>
            <a:pPr indent="-342900" lvl="0" marL="457200" rtl="0" algn="l">
              <a:spcBef>
                <a:spcPts val="1200"/>
              </a:spcBef>
              <a:spcAft>
                <a:spcPts val="0"/>
              </a:spcAft>
              <a:buSzPts val="1800"/>
              <a:buChar char="●"/>
            </a:pPr>
            <a:r>
              <a:rPr lang="en-GB"/>
              <a:t>Chair</a:t>
            </a:r>
            <a:endParaRPr/>
          </a:p>
          <a:p>
            <a:pPr indent="-342900" lvl="0" marL="457200" rtl="0" algn="l">
              <a:spcBef>
                <a:spcPts val="0"/>
              </a:spcBef>
              <a:spcAft>
                <a:spcPts val="0"/>
              </a:spcAft>
              <a:buSzPts val="1800"/>
              <a:buChar char="●"/>
            </a:pPr>
            <a:r>
              <a:rPr lang="en-GB"/>
              <a:t>Deputy </a:t>
            </a:r>
            <a:endParaRPr/>
          </a:p>
          <a:p>
            <a:pPr indent="-342900" lvl="0" marL="457200" rtl="0" algn="l">
              <a:spcBef>
                <a:spcPts val="0"/>
              </a:spcBef>
              <a:spcAft>
                <a:spcPts val="0"/>
              </a:spcAft>
              <a:buSzPts val="1800"/>
              <a:buChar char="●"/>
            </a:pPr>
            <a:r>
              <a:rPr lang="en-GB"/>
              <a:t>Events </a:t>
            </a:r>
            <a:endParaRPr/>
          </a:p>
          <a:p>
            <a:pPr indent="-342900" lvl="0" marL="457200" rtl="0" algn="l">
              <a:spcBef>
                <a:spcPts val="0"/>
              </a:spcBef>
              <a:spcAft>
                <a:spcPts val="0"/>
              </a:spcAft>
              <a:buSzPts val="1800"/>
              <a:buChar char="●"/>
            </a:pPr>
            <a:r>
              <a:rPr lang="en-GB"/>
              <a:t>Comms</a:t>
            </a:r>
            <a:endParaRPr/>
          </a:p>
          <a:p>
            <a:pPr indent="0" lvl="0" marL="0" rtl="0" algn="l">
              <a:spcBef>
                <a:spcPts val="1200"/>
              </a:spcBef>
              <a:spcAft>
                <a:spcPts val="0"/>
              </a:spcAft>
              <a:buNone/>
            </a:pPr>
            <a:r>
              <a:rPr lang="en-GB"/>
              <a:t>Other involvement - Website help etc, sharing news items, </a:t>
            </a:r>
            <a:endParaRPr/>
          </a:p>
          <a:p>
            <a:pPr indent="0" lvl="0" marL="0" rtl="0" algn="l">
              <a:spcBef>
                <a:spcPts val="1200"/>
              </a:spcBef>
              <a:spcAft>
                <a:spcPts val="1200"/>
              </a:spcAft>
              <a:buNone/>
            </a:pPr>
            <a:r>
              <a:rPr lang="en-GB"/>
              <a:t>blogs, suggesting speakers you’d like to hear from. </a:t>
            </a:r>
            <a:endParaRPr/>
          </a:p>
        </p:txBody>
      </p:sp>
      <p:pic>
        <p:nvPicPr>
          <p:cNvPr id="1744" name="Google Shape;1744;p185" title="hackpadqr.png"/>
          <p:cNvPicPr preferRelativeResize="0"/>
          <p:nvPr/>
        </p:nvPicPr>
        <p:blipFill>
          <a:blip r:embed="rId3">
            <a:alphaModFix/>
          </a:blip>
          <a:stretch>
            <a:fillRect/>
          </a:stretch>
        </p:blipFill>
        <p:spPr>
          <a:xfrm>
            <a:off x="2571776" y="-4975"/>
            <a:ext cx="1472699" cy="1472699"/>
          </a:xfrm>
          <a:prstGeom prst="rect">
            <a:avLst/>
          </a:prstGeom>
          <a:noFill/>
          <a:ln>
            <a:noFill/>
          </a:ln>
        </p:spPr>
      </p:pic>
      <p:sp>
        <p:nvSpPr>
          <p:cNvPr id="1745" name="Google Shape;1745;p185"/>
          <p:cNvSpPr txBox="1"/>
          <p:nvPr/>
        </p:nvSpPr>
        <p:spPr>
          <a:xfrm>
            <a:off x="4125650" y="93475"/>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u="sng">
                <a:solidFill>
                  <a:schemeClr val="accent5"/>
                </a:solidFill>
                <a:hlinkClick r:id="rId4">
                  <a:extLst>
                    <a:ext uri="{A12FA001-AC4F-418D-AE19-62706E023703}">
                      <ahyp:hlinkClr val="tx"/>
                    </a:ext>
                  </a:extLst>
                </a:hlinkClick>
              </a:rPr>
              <a:t>https://bit.ly/geoscience26</a:t>
            </a:r>
            <a:r>
              <a:rPr lang="en-GB" sz="1800">
                <a:solidFill>
                  <a:schemeClr val="dk2"/>
                </a:solidFill>
              </a:rPr>
              <a:t>  </a:t>
            </a:r>
            <a:endParaRPr/>
          </a:p>
        </p:txBody>
      </p:sp>
      <p:pic>
        <p:nvPicPr>
          <p:cNvPr id="1746" name="Google Shape;1746;p185" title="GeoscienceSIGpost.jpg"/>
          <p:cNvPicPr preferRelativeResize="0"/>
          <p:nvPr/>
        </p:nvPicPr>
        <p:blipFill>
          <a:blip r:embed="rId5">
            <a:alphaModFix/>
          </a:blip>
          <a:stretch>
            <a:fillRect/>
          </a:stretch>
        </p:blipFill>
        <p:spPr>
          <a:xfrm>
            <a:off x="6385887" y="1111550"/>
            <a:ext cx="2636414" cy="394117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0" name="Shape 1750"/>
        <p:cNvGrpSpPr/>
        <p:nvPr/>
      </p:nvGrpSpPr>
      <p:grpSpPr>
        <a:xfrm>
          <a:off x="0" y="0"/>
          <a:ext cx="0" cy="0"/>
          <a:chOff x="0" y="0"/>
          <a:chExt cx="0" cy="0"/>
        </a:xfrm>
      </p:grpSpPr>
      <p:sp>
        <p:nvSpPr>
          <p:cNvPr id="1751" name="Google Shape;1751;p18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
        <p:nvSpPr>
          <p:cNvPr id="1752" name="Google Shape;1752;p18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 13:30-15:30</a:t>
            </a:r>
            <a:endParaRPr b="1"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13:35	Keynote from Nick Jefferson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13:55	Lightning talks</a:t>
            </a:r>
            <a:r>
              <a:rPr b="1" lang="en-GB" sz="2393">
                <a:solidFill>
                  <a:schemeClr val="dk1"/>
                </a:solidFill>
              </a:rPr>
              <a:t> </a:t>
            </a:r>
            <a:endParaRPr b="1"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14:30	comfort break</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14:35	</a:t>
            </a:r>
            <a:r>
              <a:rPr lang="en-GB" sz="2393">
                <a:solidFill>
                  <a:schemeClr val="dk1"/>
                </a:solidFill>
              </a:rPr>
              <a:t>SIG AGM</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14:45 	</a:t>
            </a:r>
            <a:r>
              <a:rPr b="1" lang="en-GB" sz="2393">
                <a:solidFill>
                  <a:schemeClr val="dk1"/>
                </a:solidFill>
              </a:rPr>
              <a:t>Panel discussion</a:t>
            </a:r>
            <a:r>
              <a:rPr lang="en-GB" sz="2393">
                <a:solidFill>
                  <a:schemeClr val="dk1"/>
                </a:solidFill>
              </a:rPr>
              <a:t> </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a:p>
            <a:pPr indent="0" lvl="0" marL="457200" rtl="0" algn="l">
              <a:spcBef>
                <a:spcPts val="0"/>
              </a:spcBef>
              <a:spcAft>
                <a:spcPts val="0"/>
              </a:spcAft>
              <a:buClr>
                <a:schemeClr val="dk1"/>
              </a:buClr>
              <a:buSzPts val="1100"/>
              <a:buFont typeface="Arial"/>
              <a:buNone/>
            </a:pPr>
            <a:r>
              <a:t/>
            </a:r>
            <a:endParaRPr sz="1943"/>
          </a:p>
        </p:txBody>
      </p:sp>
      <p:pic>
        <p:nvPicPr>
          <p:cNvPr id="1753" name="Google Shape;1753;p186" title="hackpadqr.png"/>
          <p:cNvPicPr preferRelativeResize="0"/>
          <p:nvPr/>
        </p:nvPicPr>
        <p:blipFill>
          <a:blip r:embed="rId3">
            <a:alphaModFix/>
          </a:blip>
          <a:stretch>
            <a:fillRect/>
          </a:stretch>
        </p:blipFill>
        <p:spPr>
          <a:xfrm>
            <a:off x="6694552" y="2754000"/>
            <a:ext cx="2193950" cy="2193950"/>
          </a:xfrm>
          <a:prstGeom prst="rect">
            <a:avLst/>
          </a:prstGeom>
          <a:noFill/>
          <a:ln>
            <a:noFill/>
          </a:ln>
        </p:spPr>
      </p:pic>
      <p:pic>
        <p:nvPicPr>
          <p:cNvPr id="1754" name="Google Shape;1754;p186"/>
          <p:cNvPicPr preferRelativeResize="0"/>
          <p:nvPr/>
        </p:nvPicPr>
        <p:blipFill>
          <a:blip r:embed="rId4">
            <a:alphaModFix/>
          </a:blip>
          <a:stretch>
            <a:fillRect/>
          </a:stretch>
        </p:blipFill>
        <p:spPr>
          <a:xfrm>
            <a:off x="5657203" y="0"/>
            <a:ext cx="3486801" cy="96982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18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Panel Discussion</a:t>
            </a:r>
            <a:endParaRPr/>
          </a:p>
        </p:txBody>
      </p:sp>
      <p:sp>
        <p:nvSpPr>
          <p:cNvPr id="1760" name="Google Shape;1760;p187"/>
          <p:cNvSpPr txBox="1"/>
          <p:nvPr>
            <p:ph idx="1" type="body"/>
          </p:nvPr>
        </p:nvSpPr>
        <p:spPr>
          <a:xfrm>
            <a:off x="105200" y="1601400"/>
            <a:ext cx="7487100" cy="3416400"/>
          </a:xfrm>
          <a:prstGeom prst="rect">
            <a:avLst/>
          </a:prstGeom>
        </p:spPr>
        <p:txBody>
          <a:bodyPr anchorCtr="0" anchor="t" bIns="91425" lIns="91425" spcFirstLastPara="1" rIns="91425" wrap="square" tIns="91425">
            <a:normAutofit fontScale="92500" lnSpcReduction="20000"/>
          </a:bodyPr>
          <a:lstStyle/>
          <a:p>
            <a:pPr indent="-334328" lvl="0" marL="457200" rtl="0" algn="l">
              <a:spcBef>
                <a:spcPts val="0"/>
              </a:spcBef>
              <a:spcAft>
                <a:spcPts val="0"/>
              </a:spcAft>
              <a:buSzPct val="100000"/>
              <a:buChar char="●"/>
            </a:pPr>
            <a:r>
              <a:rPr lang="en-GB"/>
              <a:t>Mark Richardson - CEMAC, </a:t>
            </a:r>
            <a:r>
              <a:rPr lang="en-GB"/>
              <a:t>University</a:t>
            </a:r>
            <a:r>
              <a:rPr lang="en-GB"/>
              <a:t> of Leeds</a:t>
            </a:r>
            <a:endParaRPr/>
          </a:p>
          <a:p>
            <a:pPr indent="0" lvl="0" marL="0" rtl="0" algn="l">
              <a:spcBef>
                <a:spcPts val="1200"/>
              </a:spcBef>
              <a:spcAft>
                <a:spcPts val="0"/>
              </a:spcAft>
              <a:buNone/>
            </a:pPr>
            <a:r>
              <a:rPr i="1" lang="en-GB" sz="1200">
                <a:solidFill>
                  <a:schemeClr val="dk1"/>
                </a:solidFill>
              </a:rPr>
              <a:t>industry --&gt; academia → Industry -&gt; Academia → RSE team leade</a:t>
            </a:r>
            <a:r>
              <a:rPr i="1" lang="en-GB" sz="1300">
                <a:solidFill>
                  <a:schemeClr val="dk1"/>
                </a:solidFill>
              </a:rPr>
              <a:t>r</a:t>
            </a:r>
            <a:endParaRPr i="1" sz="1300">
              <a:solidFill>
                <a:schemeClr val="dk1"/>
              </a:solidFill>
            </a:endParaRPr>
          </a:p>
          <a:p>
            <a:pPr indent="0" lvl="0" marL="0" rtl="0" algn="l">
              <a:spcBef>
                <a:spcPts val="0"/>
              </a:spcBef>
              <a:spcAft>
                <a:spcPts val="0"/>
              </a:spcAft>
              <a:buNone/>
            </a:pPr>
            <a:r>
              <a:t/>
            </a:r>
            <a:endParaRPr i="1" sz="1300">
              <a:solidFill>
                <a:schemeClr val="dk1"/>
              </a:solidFill>
            </a:endParaRPr>
          </a:p>
          <a:p>
            <a:pPr indent="-334328" lvl="0" marL="457200" rtl="0" algn="l">
              <a:spcBef>
                <a:spcPts val="0"/>
              </a:spcBef>
              <a:spcAft>
                <a:spcPts val="0"/>
              </a:spcAft>
              <a:buSzPct val="100000"/>
              <a:buChar char="●"/>
            </a:pPr>
            <a:r>
              <a:rPr lang="en-GB"/>
              <a:t>Emma Hogan - MetOffice </a:t>
            </a:r>
            <a:endParaRPr/>
          </a:p>
          <a:p>
            <a:pPr indent="0" lvl="0" marL="0" rtl="0" algn="l">
              <a:spcBef>
                <a:spcPts val="1200"/>
              </a:spcBef>
              <a:spcAft>
                <a:spcPts val="0"/>
              </a:spcAft>
              <a:buNone/>
            </a:pPr>
            <a:r>
              <a:rPr i="1" lang="en-GB" sz="1200">
                <a:solidFill>
                  <a:schemeClr val="dk1"/>
                </a:solidFill>
              </a:rPr>
              <a:t>Astronomy --&gt; industry (in hindsight as an RSE) --&gt; Senior SSE at MO --&gt; SSE Career Family Lead</a:t>
            </a:r>
            <a:endParaRPr i="1" sz="1200">
              <a:solidFill>
                <a:schemeClr val="dk1"/>
              </a:solidFill>
            </a:endParaRPr>
          </a:p>
          <a:p>
            <a:pPr indent="0" lvl="0" marL="0" rtl="0" algn="l">
              <a:spcBef>
                <a:spcPts val="0"/>
              </a:spcBef>
              <a:spcAft>
                <a:spcPts val="0"/>
              </a:spcAft>
              <a:buNone/>
            </a:pPr>
            <a:r>
              <a:t/>
            </a:r>
            <a:endParaRPr i="1" sz="1200">
              <a:solidFill>
                <a:schemeClr val="dk1"/>
              </a:solidFill>
            </a:endParaRPr>
          </a:p>
          <a:p>
            <a:pPr indent="-334328" lvl="0" marL="457200" rtl="0" algn="l">
              <a:spcBef>
                <a:spcPts val="0"/>
              </a:spcBef>
              <a:spcAft>
                <a:spcPts val="0"/>
              </a:spcAft>
              <a:buSzPct val="100000"/>
              <a:buChar char="●"/>
            </a:pPr>
            <a:r>
              <a:rPr lang="en-GB"/>
              <a:t>Jack Atkinson - ICCS, University of Cambridge </a:t>
            </a:r>
            <a:endParaRPr/>
          </a:p>
          <a:p>
            <a:pPr indent="0" lvl="0" marL="0" rtl="0" algn="l">
              <a:spcBef>
                <a:spcPts val="1200"/>
              </a:spcBef>
              <a:spcAft>
                <a:spcPts val="0"/>
              </a:spcAft>
              <a:buNone/>
            </a:pPr>
            <a:r>
              <a:rPr i="1" lang="en-GB" sz="1200">
                <a:solidFill>
                  <a:schemeClr val="dk1"/>
                </a:solidFill>
              </a:rPr>
              <a:t>Engineering/Fluids --&gt; Geoscience Research --&gt; Geoscience RSE at ICCS --&gt; Principal RSE at ICCS</a:t>
            </a:r>
            <a:endParaRPr i="1" sz="1200">
              <a:solidFill>
                <a:schemeClr val="dk1"/>
              </a:solidFill>
            </a:endParaRPr>
          </a:p>
          <a:p>
            <a:pPr indent="0" lvl="0" marL="0" rtl="0" algn="l">
              <a:spcBef>
                <a:spcPts val="0"/>
              </a:spcBef>
              <a:spcAft>
                <a:spcPts val="0"/>
              </a:spcAft>
              <a:buNone/>
            </a:pPr>
            <a:r>
              <a:t/>
            </a:r>
            <a:endParaRPr i="1" sz="1200">
              <a:solidFill>
                <a:schemeClr val="dk1"/>
              </a:solidFill>
            </a:endParaRPr>
          </a:p>
          <a:p>
            <a:pPr indent="-334328" lvl="0" marL="457200" rtl="0" algn="l">
              <a:spcBef>
                <a:spcPts val="0"/>
              </a:spcBef>
              <a:spcAft>
                <a:spcPts val="0"/>
              </a:spcAft>
              <a:buSzPct val="100000"/>
              <a:buChar char="●"/>
            </a:pPr>
            <a:r>
              <a:rPr lang="en-GB"/>
              <a:t>Tobias Ferreira - NOC</a:t>
            </a:r>
            <a:endParaRPr/>
          </a:p>
          <a:p>
            <a:pPr indent="0" lvl="0" marL="0" rtl="0" algn="l">
              <a:spcBef>
                <a:spcPts val="1200"/>
              </a:spcBef>
              <a:spcAft>
                <a:spcPts val="0"/>
              </a:spcAft>
              <a:buNone/>
            </a:pPr>
            <a:r>
              <a:rPr i="1" lang="en-GB" sz="1240"/>
              <a:t>Oceanographer/Engineering → Brazilian Navy Officer/Software Engineer → RSE at NOC</a:t>
            </a:r>
            <a:endParaRPr i="1" sz="1240"/>
          </a:p>
          <a:p>
            <a:pPr indent="0" lvl="0" marL="457200" rtl="0" algn="l">
              <a:spcBef>
                <a:spcPts val="1200"/>
              </a:spcBef>
              <a:spcAft>
                <a:spcPts val="1200"/>
              </a:spcAft>
              <a:buNone/>
            </a:pPr>
            <a:r>
              <a:t/>
            </a:r>
            <a:endParaRPr/>
          </a:p>
        </p:txBody>
      </p:sp>
      <p:sp>
        <p:nvSpPr>
          <p:cNvPr id="1761" name="Google Shape;1761;p187"/>
          <p:cNvSpPr txBox="1"/>
          <p:nvPr/>
        </p:nvSpPr>
        <p:spPr>
          <a:xfrm>
            <a:off x="3513150" y="624550"/>
            <a:ext cx="3259500" cy="6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rPr>
              <a:t>Discussion topics via slido.</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
        <p:nvSpPr>
          <p:cNvPr id="1762" name="Google Shape;1762;p187"/>
          <p:cNvSpPr txBox="1"/>
          <p:nvPr/>
        </p:nvSpPr>
        <p:spPr>
          <a:xfrm>
            <a:off x="3438525" y="210475"/>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u="sng">
                <a:solidFill>
                  <a:schemeClr val="accent5"/>
                </a:solidFill>
                <a:hlinkClick r:id="rId3">
                  <a:extLst>
                    <a:ext uri="{A12FA001-AC4F-418D-AE19-62706E023703}">
                      <ahyp:hlinkClr val="tx"/>
                    </a:ext>
                  </a:extLst>
                </a:hlinkClick>
              </a:rPr>
              <a:t>https://bit.ly/geoscience26</a:t>
            </a:r>
            <a:r>
              <a:rPr lang="en-GB" sz="1800">
                <a:solidFill>
                  <a:schemeClr val="dk2"/>
                </a:solidFill>
              </a:rPr>
              <a:t>  </a:t>
            </a:r>
            <a:endParaRPr/>
          </a:p>
        </p:txBody>
      </p:sp>
      <p:pic>
        <p:nvPicPr>
          <p:cNvPr id="1763" name="Google Shape;1763;p187" title="hackpadqr.png"/>
          <p:cNvPicPr preferRelativeResize="0"/>
          <p:nvPr/>
        </p:nvPicPr>
        <p:blipFill>
          <a:blip r:embed="rId4">
            <a:alphaModFix/>
          </a:blip>
          <a:stretch>
            <a:fillRect/>
          </a:stretch>
        </p:blipFill>
        <p:spPr>
          <a:xfrm>
            <a:off x="6438537" y="126600"/>
            <a:ext cx="2576824" cy="257682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68" name="Shape 1768"/>
        <p:cNvGrpSpPr/>
        <p:nvPr/>
      </p:nvGrpSpPr>
      <p:grpSpPr>
        <a:xfrm>
          <a:off x="0" y="0"/>
          <a:ext cx="0" cy="0"/>
          <a:chOff x="0" y="0"/>
          <a:chExt cx="0" cy="0"/>
        </a:xfrm>
      </p:grpSpPr>
      <p:sp>
        <p:nvSpPr>
          <p:cNvPr id="1769" name="Google Shape;1769;p188"/>
          <p:cNvSpPr/>
          <p:nvPr/>
        </p:nvSpPr>
        <p:spPr>
          <a:xfrm>
            <a:off x="274320" y="137160"/>
            <a:ext cx="2205082" cy="27432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1F3A5F"/>
              </a:buClr>
              <a:buSzPts val="1800"/>
              <a:buFont typeface="Calibri"/>
              <a:buNone/>
            </a:pPr>
            <a:r>
              <a:rPr b="1" i="0" lang="en-GB" sz="1800" u="none" cap="none" strike="noStrike">
                <a:solidFill>
                  <a:srgbClr val="1F3A5F"/>
                </a:solidFill>
                <a:latin typeface="Calibri"/>
                <a:ea typeface="Calibri"/>
                <a:cs typeface="Calibri"/>
                <a:sym typeface="Calibri"/>
              </a:rPr>
              <a:t>Dr Mark Richardson</a:t>
            </a:r>
            <a:endParaRPr b="0" i="0" sz="1800" u="none" cap="none" strike="noStrike">
              <a:solidFill>
                <a:schemeClr val="dk1"/>
              </a:solidFill>
              <a:latin typeface="Calibri"/>
              <a:ea typeface="Calibri"/>
              <a:cs typeface="Calibri"/>
              <a:sym typeface="Calibri"/>
            </a:endParaRPr>
          </a:p>
        </p:txBody>
      </p:sp>
      <p:sp>
        <p:nvSpPr>
          <p:cNvPr id="1770" name="Google Shape;1770;p188"/>
          <p:cNvSpPr/>
          <p:nvPr/>
        </p:nvSpPr>
        <p:spPr>
          <a:xfrm>
            <a:off x="2496687" y="181464"/>
            <a:ext cx="6084917" cy="20574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4A4A4A"/>
              </a:buClr>
              <a:buSzPts val="1500"/>
              <a:buFont typeface="Calibri"/>
              <a:buNone/>
            </a:pPr>
            <a:r>
              <a:rPr b="0" i="1" lang="en-GB" sz="1500" u="none" cap="none" strike="noStrike">
                <a:solidFill>
                  <a:srgbClr val="4A4A4A"/>
                </a:solidFill>
                <a:latin typeface="Calibri"/>
                <a:ea typeface="Calibri"/>
                <a:cs typeface="Calibri"/>
                <a:sym typeface="Calibri"/>
              </a:rPr>
              <a:t>From Aeronautical Engineering to Research Software Engineering Leadership</a:t>
            </a:r>
            <a:endParaRPr b="0" i="0" sz="1500" u="none" cap="none" strike="noStrike">
              <a:solidFill>
                <a:schemeClr val="dk1"/>
              </a:solidFill>
              <a:latin typeface="Calibri"/>
              <a:ea typeface="Calibri"/>
              <a:cs typeface="Calibri"/>
              <a:sym typeface="Calibri"/>
            </a:endParaRPr>
          </a:p>
        </p:txBody>
      </p:sp>
      <p:sp>
        <p:nvSpPr>
          <p:cNvPr id="1771" name="Google Shape;1771;p188"/>
          <p:cNvSpPr/>
          <p:nvPr/>
        </p:nvSpPr>
        <p:spPr>
          <a:xfrm>
            <a:off x="274320" y="557503"/>
            <a:ext cx="7639691" cy="530915"/>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333333"/>
              </a:buClr>
              <a:buSzPts val="1500"/>
              <a:buFont typeface="Calibri"/>
              <a:buNone/>
            </a:pPr>
            <a:r>
              <a:rPr b="0" i="0" lang="en-GB" sz="1500" u="none" cap="none" strike="noStrike">
                <a:solidFill>
                  <a:srgbClr val="333333"/>
                </a:solidFill>
                <a:latin typeface="Calibri"/>
                <a:ea typeface="Calibri"/>
                <a:cs typeface="Calibri"/>
                <a:sym typeface="Calibri"/>
              </a:rPr>
              <a:t>40 years delivering impact across engineering, scientific software, high-performance computing, climate modelling, and research software engineering leadership.</a:t>
            </a:r>
            <a:endParaRPr b="0" i="0" sz="1500" u="none" cap="none" strike="noStrike">
              <a:solidFill>
                <a:schemeClr val="dk1"/>
              </a:solidFill>
              <a:latin typeface="Calibri"/>
              <a:ea typeface="Calibri"/>
              <a:cs typeface="Calibri"/>
              <a:sym typeface="Calibri"/>
            </a:endParaRPr>
          </a:p>
        </p:txBody>
      </p:sp>
      <p:sp>
        <p:nvSpPr>
          <p:cNvPr id="1772" name="Google Shape;1772;p188"/>
          <p:cNvSpPr/>
          <p:nvPr/>
        </p:nvSpPr>
        <p:spPr>
          <a:xfrm>
            <a:off x="387811" y="1288605"/>
            <a:ext cx="1861315" cy="1376065"/>
          </a:xfrm>
          <a:prstGeom prst="roundRect">
            <a:avLst>
              <a:gd fmla="val 16667" name="adj"/>
            </a:avLst>
          </a:prstGeom>
          <a:solidFill>
            <a:srgbClr val="F7F9FC"/>
          </a:solidFill>
          <a:ln cap="flat" cmpd="sng" w="1905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73" name="Google Shape;1773;p188"/>
          <p:cNvSpPr/>
          <p:nvPr/>
        </p:nvSpPr>
        <p:spPr>
          <a:xfrm>
            <a:off x="567517" y="1343469"/>
            <a:ext cx="1501902" cy="24003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1F3A5F"/>
              </a:buClr>
              <a:buSzPts val="900"/>
              <a:buFont typeface="Calibri"/>
              <a:buNone/>
            </a:pPr>
            <a:r>
              <a:rPr b="1" lang="en-GB" sz="900">
                <a:solidFill>
                  <a:srgbClr val="1F3A5F"/>
                </a:solidFill>
                <a:latin typeface="Calibri"/>
                <a:ea typeface="Calibri"/>
                <a:cs typeface="Calibri"/>
                <a:sym typeface="Calibri"/>
              </a:rPr>
              <a:t>Engineering Foundations</a:t>
            </a:r>
            <a:endParaRPr sz="900">
              <a:solidFill>
                <a:schemeClr val="dk1"/>
              </a:solidFill>
              <a:latin typeface="Calibri"/>
              <a:ea typeface="Calibri"/>
              <a:cs typeface="Calibri"/>
              <a:sym typeface="Calibri"/>
            </a:endParaRPr>
          </a:p>
        </p:txBody>
      </p:sp>
      <p:sp>
        <p:nvSpPr>
          <p:cNvPr id="1774" name="Google Shape;1774;p188"/>
          <p:cNvSpPr/>
          <p:nvPr/>
        </p:nvSpPr>
        <p:spPr>
          <a:xfrm>
            <a:off x="567517" y="1597215"/>
            <a:ext cx="1501902" cy="17145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2F80ED"/>
              </a:buClr>
              <a:buSzPts val="800"/>
              <a:buFont typeface="Calibri"/>
              <a:buNone/>
            </a:pPr>
            <a:r>
              <a:rPr b="1" lang="en-GB" sz="800">
                <a:solidFill>
                  <a:srgbClr val="2F80ED"/>
                </a:solidFill>
                <a:latin typeface="Calibri"/>
                <a:ea typeface="Calibri"/>
                <a:cs typeface="Calibri"/>
                <a:sym typeface="Calibri"/>
              </a:rPr>
              <a:t>Aeronautical Engineering</a:t>
            </a:r>
            <a:endParaRPr sz="800">
              <a:solidFill>
                <a:schemeClr val="dk1"/>
              </a:solidFill>
              <a:latin typeface="Calibri"/>
              <a:ea typeface="Calibri"/>
              <a:cs typeface="Calibri"/>
              <a:sym typeface="Calibri"/>
            </a:endParaRPr>
          </a:p>
        </p:txBody>
      </p:sp>
      <p:sp>
        <p:nvSpPr>
          <p:cNvPr id="1775" name="Google Shape;1775;p188"/>
          <p:cNvSpPr/>
          <p:nvPr/>
        </p:nvSpPr>
        <p:spPr>
          <a:xfrm>
            <a:off x="484256" y="2010950"/>
            <a:ext cx="1861315" cy="546986"/>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BSc + industrial placement</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Aerodynamicist (6 years)</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Begin to program parallel CFD</a:t>
            </a:r>
            <a:endParaRPr sz="900">
              <a:solidFill>
                <a:schemeClr val="dk1"/>
              </a:solidFill>
              <a:latin typeface="Calibri"/>
              <a:ea typeface="Calibri"/>
              <a:cs typeface="Calibri"/>
              <a:sym typeface="Calibri"/>
            </a:endParaRPr>
          </a:p>
        </p:txBody>
      </p:sp>
      <p:sp>
        <p:nvSpPr>
          <p:cNvPr id="1776" name="Google Shape;1776;p188"/>
          <p:cNvSpPr/>
          <p:nvPr/>
        </p:nvSpPr>
        <p:spPr>
          <a:xfrm>
            <a:off x="2163401" y="1911343"/>
            <a:ext cx="171450" cy="13716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2F80ED"/>
              </a:buClr>
              <a:buSzPts val="1400"/>
              <a:buFont typeface="Calibri"/>
              <a:buNone/>
            </a:pPr>
            <a:r>
              <a:rPr b="1" lang="en-GB" sz="1400">
                <a:solidFill>
                  <a:srgbClr val="2F80ED"/>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sp>
        <p:nvSpPr>
          <p:cNvPr id="1777" name="Google Shape;1777;p188"/>
          <p:cNvSpPr/>
          <p:nvPr/>
        </p:nvSpPr>
        <p:spPr>
          <a:xfrm>
            <a:off x="2438588" y="1286599"/>
            <a:ext cx="1861314" cy="1376065"/>
          </a:xfrm>
          <a:prstGeom prst="roundRect">
            <a:avLst>
              <a:gd fmla="val 16667" name="adj"/>
            </a:avLst>
          </a:prstGeom>
          <a:solidFill>
            <a:srgbClr val="F7F9FC"/>
          </a:solidFill>
          <a:ln cap="flat" cmpd="sng" w="1905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78" name="Google Shape;1778;p188"/>
          <p:cNvSpPr/>
          <p:nvPr/>
        </p:nvSpPr>
        <p:spPr>
          <a:xfrm>
            <a:off x="2618293" y="1350933"/>
            <a:ext cx="1501902" cy="24003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1F3A5F"/>
              </a:buClr>
              <a:buSzPts val="900"/>
              <a:buFont typeface="Calibri"/>
              <a:buNone/>
            </a:pPr>
            <a:r>
              <a:rPr b="1" lang="en-GB" sz="900">
                <a:solidFill>
                  <a:srgbClr val="1F3A5F"/>
                </a:solidFill>
                <a:latin typeface="Calibri"/>
                <a:ea typeface="Calibri"/>
                <a:cs typeface="Calibri"/>
                <a:sym typeface="Calibri"/>
              </a:rPr>
              <a:t>Research &amp; HPC</a:t>
            </a:r>
            <a:endParaRPr sz="900">
              <a:solidFill>
                <a:schemeClr val="dk1"/>
              </a:solidFill>
              <a:latin typeface="Calibri"/>
              <a:ea typeface="Calibri"/>
              <a:cs typeface="Calibri"/>
              <a:sym typeface="Calibri"/>
            </a:endParaRPr>
          </a:p>
        </p:txBody>
      </p:sp>
      <p:sp>
        <p:nvSpPr>
          <p:cNvPr id="1779" name="Google Shape;1779;p188"/>
          <p:cNvSpPr/>
          <p:nvPr/>
        </p:nvSpPr>
        <p:spPr>
          <a:xfrm>
            <a:off x="2618293" y="1604679"/>
            <a:ext cx="1501902" cy="17145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2F80ED"/>
              </a:buClr>
              <a:buSzPts val="800"/>
              <a:buFont typeface="Calibri"/>
              <a:buNone/>
            </a:pPr>
            <a:r>
              <a:rPr b="1" lang="en-GB" sz="800">
                <a:solidFill>
                  <a:srgbClr val="2F80ED"/>
                </a:solidFill>
                <a:latin typeface="Calibri"/>
                <a:ea typeface="Calibri"/>
                <a:cs typeface="Calibri"/>
                <a:sym typeface="Calibri"/>
              </a:rPr>
              <a:t>Computational Science</a:t>
            </a:r>
            <a:endParaRPr sz="800">
              <a:solidFill>
                <a:schemeClr val="dk1"/>
              </a:solidFill>
              <a:latin typeface="Calibri"/>
              <a:ea typeface="Calibri"/>
              <a:cs typeface="Calibri"/>
              <a:sym typeface="Calibri"/>
            </a:endParaRPr>
          </a:p>
        </p:txBody>
      </p:sp>
      <p:sp>
        <p:nvSpPr>
          <p:cNvPr id="1780" name="Google Shape;1780;p188"/>
          <p:cNvSpPr/>
          <p:nvPr/>
        </p:nvSpPr>
        <p:spPr>
          <a:xfrm>
            <a:off x="2469447" y="2010950"/>
            <a:ext cx="1861314" cy="546986"/>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Research Fellow (5 years)</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Parallel computing specialist</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PhD: Multiphase flow simulation</a:t>
            </a:r>
            <a:endParaRPr sz="900">
              <a:solidFill>
                <a:schemeClr val="dk1"/>
              </a:solidFill>
              <a:latin typeface="Calibri"/>
              <a:ea typeface="Calibri"/>
              <a:cs typeface="Calibri"/>
              <a:sym typeface="Calibri"/>
            </a:endParaRPr>
          </a:p>
        </p:txBody>
      </p:sp>
      <p:sp>
        <p:nvSpPr>
          <p:cNvPr id="1781" name="Google Shape;1781;p188"/>
          <p:cNvSpPr/>
          <p:nvPr/>
        </p:nvSpPr>
        <p:spPr>
          <a:xfrm>
            <a:off x="4221468" y="1911343"/>
            <a:ext cx="171450" cy="13716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2F80ED"/>
              </a:buClr>
              <a:buSzPts val="1400"/>
              <a:buFont typeface="Calibri"/>
              <a:buNone/>
            </a:pPr>
            <a:r>
              <a:rPr b="1" lang="en-GB" sz="1400">
                <a:solidFill>
                  <a:srgbClr val="2F80ED"/>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sp>
        <p:nvSpPr>
          <p:cNvPr id="1782" name="Google Shape;1782;p188"/>
          <p:cNvSpPr/>
          <p:nvPr/>
        </p:nvSpPr>
        <p:spPr>
          <a:xfrm>
            <a:off x="4520223" y="1296069"/>
            <a:ext cx="1965718" cy="1366595"/>
          </a:xfrm>
          <a:prstGeom prst="roundRect">
            <a:avLst>
              <a:gd fmla="val 16667" name="adj"/>
            </a:avLst>
          </a:prstGeom>
          <a:solidFill>
            <a:srgbClr val="F7F9FC"/>
          </a:solidFill>
          <a:ln cap="flat" cmpd="sng" w="1905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83" name="Google Shape;1783;p188"/>
          <p:cNvSpPr/>
          <p:nvPr/>
        </p:nvSpPr>
        <p:spPr>
          <a:xfrm>
            <a:off x="4690277" y="1350933"/>
            <a:ext cx="1501902" cy="24003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1F3A5F"/>
              </a:buClr>
              <a:buSzPts val="900"/>
              <a:buFont typeface="Calibri"/>
              <a:buNone/>
            </a:pPr>
            <a:r>
              <a:rPr b="1" lang="en-GB" sz="900">
                <a:solidFill>
                  <a:srgbClr val="1F3A5F"/>
                </a:solidFill>
                <a:latin typeface="Calibri"/>
                <a:ea typeface="Calibri"/>
                <a:cs typeface="Calibri"/>
                <a:sym typeface="Calibri"/>
              </a:rPr>
              <a:t>Scientific Software &amp; HPC</a:t>
            </a:r>
            <a:endParaRPr sz="900">
              <a:solidFill>
                <a:schemeClr val="dk1"/>
              </a:solidFill>
              <a:latin typeface="Calibri"/>
              <a:ea typeface="Calibri"/>
              <a:cs typeface="Calibri"/>
              <a:sym typeface="Calibri"/>
            </a:endParaRPr>
          </a:p>
        </p:txBody>
      </p:sp>
      <p:sp>
        <p:nvSpPr>
          <p:cNvPr id="1784" name="Google Shape;1784;p188"/>
          <p:cNvSpPr/>
          <p:nvPr/>
        </p:nvSpPr>
        <p:spPr>
          <a:xfrm>
            <a:off x="4690277" y="1604679"/>
            <a:ext cx="1501902" cy="17145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2F80ED"/>
              </a:buClr>
              <a:buSzPts val="800"/>
              <a:buFont typeface="Calibri"/>
              <a:buNone/>
            </a:pPr>
            <a:r>
              <a:rPr b="1" lang="en-GB" sz="800">
                <a:solidFill>
                  <a:srgbClr val="2F80ED"/>
                </a:solidFill>
                <a:latin typeface="Calibri"/>
                <a:ea typeface="Calibri"/>
                <a:cs typeface="Calibri"/>
                <a:sym typeface="Calibri"/>
              </a:rPr>
              <a:t>National Infrastructure</a:t>
            </a:r>
            <a:endParaRPr sz="800">
              <a:solidFill>
                <a:schemeClr val="dk1"/>
              </a:solidFill>
              <a:latin typeface="Calibri"/>
              <a:ea typeface="Calibri"/>
              <a:cs typeface="Calibri"/>
              <a:sym typeface="Calibri"/>
            </a:endParaRPr>
          </a:p>
        </p:txBody>
      </p:sp>
      <p:sp>
        <p:nvSpPr>
          <p:cNvPr id="1785" name="Google Shape;1785;p188"/>
          <p:cNvSpPr/>
          <p:nvPr/>
        </p:nvSpPr>
        <p:spPr>
          <a:xfrm>
            <a:off x="4569431" y="2010950"/>
            <a:ext cx="2096020" cy="546986"/>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CFD software build engineer (6 years)</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Supercomputing consultant (6 years)</a:t>
            </a:r>
            <a:endParaRPr sz="9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HPC software deployment &amp;</a:t>
            </a:r>
            <a:endParaRPr sz="1100"/>
          </a:p>
          <a:p>
            <a:pPr indent="0" lvl="0" marL="0" marR="0" rtl="0" algn="l">
              <a:spcBef>
                <a:spcPts val="0"/>
              </a:spcBef>
              <a:spcAft>
                <a:spcPts val="0"/>
              </a:spcAft>
              <a:buClr>
                <a:srgbClr val="333333"/>
              </a:buClr>
              <a:buSzPts val="900"/>
              <a:buFont typeface="Calibri"/>
              <a:buNone/>
            </a:pPr>
            <a:r>
              <a:rPr lang="en-GB" sz="900">
                <a:solidFill>
                  <a:srgbClr val="333333"/>
                </a:solidFill>
                <a:latin typeface="Calibri"/>
                <a:ea typeface="Calibri"/>
                <a:cs typeface="Calibri"/>
                <a:sym typeface="Calibri"/>
              </a:rPr>
              <a:t>           optimization</a:t>
            </a:r>
            <a:endParaRPr sz="1100"/>
          </a:p>
          <a:p>
            <a:pPr indent="0" lvl="0" marL="0" marR="0" rtl="0" algn="l">
              <a:spcBef>
                <a:spcPts val="0"/>
              </a:spcBef>
              <a:spcAft>
                <a:spcPts val="0"/>
              </a:spcAft>
              <a:buNone/>
            </a:pPr>
            <a:r>
              <a:rPr lang="en-GB" sz="900">
                <a:solidFill>
                  <a:srgbClr val="333333"/>
                </a:solidFill>
                <a:latin typeface="Calibri"/>
                <a:ea typeface="Calibri"/>
                <a:cs typeface="Calibri"/>
                <a:sym typeface="Calibri"/>
              </a:rPr>
              <a:t>• UKCA/GLOMAP optimisation</a:t>
            </a:r>
            <a:endParaRPr sz="900">
              <a:solidFill>
                <a:schemeClr val="dk1"/>
              </a:solidFill>
              <a:latin typeface="Calibri"/>
              <a:ea typeface="Calibri"/>
              <a:cs typeface="Calibri"/>
              <a:sym typeface="Calibri"/>
            </a:endParaRPr>
          </a:p>
        </p:txBody>
      </p:sp>
      <p:sp>
        <p:nvSpPr>
          <p:cNvPr id="1786" name="Google Shape;1786;p188"/>
          <p:cNvSpPr/>
          <p:nvPr/>
        </p:nvSpPr>
        <p:spPr>
          <a:xfrm>
            <a:off x="6386338" y="1903322"/>
            <a:ext cx="171450" cy="13716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2F80ED"/>
              </a:buClr>
              <a:buSzPts val="1400"/>
              <a:buFont typeface="Calibri"/>
              <a:buNone/>
            </a:pPr>
            <a:r>
              <a:rPr b="1" lang="en-GB" sz="1400">
                <a:solidFill>
                  <a:srgbClr val="2F80ED"/>
                </a:solidFill>
                <a:latin typeface="Calibri"/>
                <a:ea typeface="Calibri"/>
                <a:cs typeface="Calibri"/>
                <a:sym typeface="Calibri"/>
              </a:rPr>
              <a:t>➜</a:t>
            </a:r>
            <a:endParaRPr sz="1400">
              <a:solidFill>
                <a:schemeClr val="dk1"/>
              </a:solidFill>
              <a:latin typeface="Calibri"/>
              <a:ea typeface="Calibri"/>
              <a:cs typeface="Calibri"/>
              <a:sym typeface="Calibri"/>
            </a:endParaRPr>
          </a:p>
        </p:txBody>
      </p:sp>
      <p:sp>
        <p:nvSpPr>
          <p:cNvPr id="1787" name="Google Shape;1787;p188"/>
          <p:cNvSpPr/>
          <p:nvPr/>
        </p:nvSpPr>
        <p:spPr>
          <a:xfrm>
            <a:off x="6662454" y="1296069"/>
            <a:ext cx="1861314" cy="1366595"/>
          </a:xfrm>
          <a:prstGeom prst="roundRect">
            <a:avLst>
              <a:gd fmla="val 16667" name="adj"/>
            </a:avLst>
          </a:prstGeom>
          <a:solidFill>
            <a:srgbClr val="F7F9FC"/>
          </a:solidFill>
          <a:ln cap="flat" cmpd="sng" w="1905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88" name="Google Shape;1788;p188"/>
          <p:cNvSpPr/>
          <p:nvPr/>
        </p:nvSpPr>
        <p:spPr>
          <a:xfrm>
            <a:off x="6842160" y="1343469"/>
            <a:ext cx="1501902" cy="24003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1F3A5F"/>
              </a:buClr>
              <a:buSzPts val="900"/>
              <a:buFont typeface="Calibri"/>
              <a:buNone/>
            </a:pPr>
            <a:r>
              <a:rPr b="1" lang="en-GB" sz="900">
                <a:solidFill>
                  <a:srgbClr val="1F3A5F"/>
                </a:solidFill>
                <a:latin typeface="Calibri"/>
                <a:ea typeface="Calibri"/>
                <a:cs typeface="Calibri"/>
                <a:sym typeface="Calibri"/>
              </a:rPr>
              <a:t>Leadership</a:t>
            </a:r>
            <a:endParaRPr sz="900">
              <a:solidFill>
                <a:schemeClr val="dk1"/>
              </a:solidFill>
              <a:latin typeface="Calibri"/>
              <a:ea typeface="Calibri"/>
              <a:cs typeface="Calibri"/>
              <a:sym typeface="Calibri"/>
            </a:endParaRPr>
          </a:p>
        </p:txBody>
      </p:sp>
      <p:sp>
        <p:nvSpPr>
          <p:cNvPr id="1789" name="Google Shape;1789;p188"/>
          <p:cNvSpPr/>
          <p:nvPr/>
        </p:nvSpPr>
        <p:spPr>
          <a:xfrm>
            <a:off x="6842160" y="1597215"/>
            <a:ext cx="1501902" cy="17145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2F80ED"/>
              </a:buClr>
              <a:buSzPts val="800"/>
              <a:buFont typeface="Calibri"/>
              <a:buNone/>
            </a:pPr>
            <a:r>
              <a:rPr b="1" lang="en-GB" sz="800">
                <a:solidFill>
                  <a:srgbClr val="2F80ED"/>
                </a:solidFill>
                <a:latin typeface="Calibri"/>
                <a:ea typeface="Calibri"/>
                <a:cs typeface="Calibri"/>
                <a:sym typeface="Calibri"/>
              </a:rPr>
              <a:t>Technical Leadership</a:t>
            </a:r>
            <a:endParaRPr sz="800">
              <a:solidFill>
                <a:schemeClr val="dk1"/>
              </a:solidFill>
              <a:latin typeface="Calibri"/>
              <a:ea typeface="Calibri"/>
              <a:cs typeface="Calibri"/>
              <a:sym typeface="Calibri"/>
            </a:endParaRPr>
          </a:p>
        </p:txBody>
      </p:sp>
      <p:sp>
        <p:nvSpPr>
          <p:cNvPr id="1790" name="Google Shape;1790;p188"/>
          <p:cNvSpPr/>
          <p:nvPr/>
        </p:nvSpPr>
        <p:spPr>
          <a:xfrm>
            <a:off x="6733208" y="2010950"/>
            <a:ext cx="1848395" cy="546986"/>
          </a:xfrm>
          <a:prstGeom prst="rect">
            <a:avLst/>
          </a:prstGeom>
          <a:noFill/>
          <a:ln>
            <a:noFill/>
          </a:ln>
        </p:spPr>
        <p:txBody>
          <a:bodyPr anchorCtr="0" anchor="ctr" bIns="34275" lIns="68575" spcFirstLastPara="1" rIns="68575" wrap="square" tIns="34275">
            <a:noAutofit/>
          </a:bodyPr>
          <a:lstStyle/>
          <a:p>
            <a:pPr indent="-120650" lvl="0" marL="127000" marR="0" rtl="0" algn="l">
              <a:spcBef>
                <a:spcPts val="0"/>
              </a:spcBef>
              <a:spcAft>
                <a:spcPts val="0"/>
              </a:spcAft>
              <a:buClr>
                <a:srgbClr val="333333"/>
              </a:buClr>
              <a:buSzPts val="900"/>
              <a:buFont typeface="Arial"/>
              <a:buChar char="•"/>
            </a:pPr>
            <a:r>
              <a:rPr lang="en-GB" sz="900">
                <a:solidFill>
                  <a:srgbClr val="333333"/>
                </a:solidFill>
                <a:latin typeface="Calibri"/>
                <a:ea typeface="Calibri"/>
                <a:cs typeface="Calibri"/>
                <a:sym typeface="Calibri"/>
              </a:rPr>
              <a:t>Technical Head, CEMAC, 10 years</a:t>
            </a:r>
            <a:endParaRPr sz="900">
              <a:solidFill>
                <a:schemeClr val="dk1"/>
              </a:solidFill>
              <a:latin typeface="Calibri"/>
              <a:ea typeface="Calibri"/>
              <a:cs typeface="Calibri"/>
              <a:sym typeface="Calibri"/>
            </a:endParaRPr>
          </a:p>
          <a:p>
            <a:pPr indent="-120650" lvl="0" marL="127000" marR="0" rtl="0" algn="l">
              <a:spcBef>
                <a:spcPts val="0"/>
              </a:spcBef>
              <a:spcAft>
                <a:spcPts val="0"/>
              </a:spcAft>
              <a:buClr>
                <a:srgbClr val="333333"/>
              </a:buClr>
              <a:buSzPts val="900"/>
              <a:buFont typeface="Arial"/>
              <a:buChar char="•"/>
            </a:pPr>
            <a:r>
              <a:rPr lang="en-GB" sz="900">
                <a:solidFill>
                  <a:srgbClr val="333333"/>
                </a:solidFill>
                <a:latin typeface="Calibri"/>
                <a:ea typeface="Calibri"/>
                <a:cs typeface="Calibri"/>
                <a:sym typeface="Calibri"/>
              </a:rPr>
              <a:t>Personnel management</a:t>
            </a:r>
            <a:endParaRPr sz="1100"/>
          </a:p>
          <a:p>
            <a:pPr indent="-120650" lvl="0" marL="127000" marR="0" rtl="0" algn="l">
              <a:spcBef>
                <a:spcPts val="0"/>
              </a:spcBef>
              <a:spcAft>
                <a:spcPts val="0"/>
              </a:spcAft>
              <a:buClr>
                <a:srgbClr val="333333"/>
              </a:buClr>
              <a:buSzPts val="900"/>
              <a:buFont typeface="Arial"/>
              <a:buChar char="•"/>
            </a:pPr>
            <a:r>
              <a:rPr lang="en-GB" sz="900">
                <a:solidFill>
                  <a:srgbClr val="333333"/>
                </a:solidFill>
                <a:latin typeface="Calibri"/>
                <a:ea typeface="Calibri"/>
                <a:cs typeface="Calibri"/>
                <a:sym typeface="Calibri"/>
              </a:rPr>
              <a:t>Funding continuity</a:t>
            </a:r>
            <a:endParaRPr sz="1100"/>
          </a:p>
          <a:p>
            <a:pPr indent="-120650" lvl="0" marL="127000" marR="0" rtl="0" algn="l">
              <a:spcBef>
                <a:spcPts val="0"/>
              </a:spcBef>
              <a:spcAft>
                <a:spcPts val="0"/>
              </a:spcAft>
              <a:buClr>
                <a:srgbClr val="333333"/>
              </a:buClr>
              <a:buSzPts val="900"/>
              <a:buFont typeface="Arial"/>
              <a:buChar char="•"/>
            </a:pPr>
            <a:r>
              <a:rPr lang="en-GB" sz="900">
                <a:solidFill>
                  <a:srgbClr val="333333"/>
                </a:solidFill>
                <a:latin typeface="Calibri"/>
                <a:ea typeface="Calibri"/>
                <a:cs typeface="Calibri"/>
                <a:sym typeface="Calibri"/>
              </a:rPr>
              <a:t>Researcher relationships</a:t>
            </a:r>
            <a:endParaRPr sz="1100"/>
          </a:p>
          <a:p>
            <a:pPr indent="-120650" lvl="0" marL="127000" marR="0" rtl="0" algn="l">
              <a:spcBef>
                <a:spcPts val="0"/>
              </a:spcBef>
              <a:spcAft>
                <a:spcPts val="0"/>
              </a:spcAft>
              <a:buClr>
                <a:srgbClr val="333333"/>
              </a:buClr>
              <a:buSzPts val="900"/>
              <a:buFont typeface="Arial"/>
              <a:buChar char="•"/>
            </a:pPr>
            <a:r>
              <a:rPr lang="en-GB" sz="900">
                <a:solidFill>
                  <a:srgbClr val="333333"/>
                </a:solidFill>
                <a:latin typeface="Calibri"/>
                <a:ea typeface="Calibri"/>
                <a:cs typeface="Calibri"/>
                <a:sym typeface="Calibri"/>
              </a:rPr>
              <a:t>Domain knowledge</a:t>
            </a:r>
            <a:endParaRPr sz="1100"/>
          </a:p>
          <a:p>
            <a:pPr indent="0" lvl="0" marL="0" marR="0" rtl="0" algn="l">
              <a:spcBef>
                <a:spcPts val="0"/>
              </a:spcBef>
              <a:spcAft>
                <a:spcPts val="0"/>
              </a:spcAft>
              <a:buClr>
                <a:schemeClr val="dk1"/>
              </a:buClr>
              <a:buSzPts val="900"/>
              <a:buFont typeface="Calibri"/>
              <a:buNone/>
            </a:pPr>
            <a:r>
              <a:t/>
            </a:r>
            <a:endParaRPr sz="900">
              <a:solidFill>
                <a:schemeClr val="dk1"/>
              </a:solidFill>
              <a:latin typeface="Calibri"/>
              <a:ea typeface="Calibri"/>
              <a:cs typeface="Calibri"/>
              <a:sym typeface="Calibri"/>
            </a:endParaRPr>
          </a:p>
        </p:txBody>
      </p:sp>
      <p:sp>
        <p:nvSpPr>
          <p:cNvPr id="1791" name="Google Shape;1791;p188"/>
          <p:cNvSpPr/>
          <p:nvPr/>
        </p:nvSpPr>
        <p:spPr>
          <a:xfrm>
            <a:off x="2879605" y="3057913"/>
            <a:ext cx="4473479" cy="1824619"/>
          </a:xfrm>
          <a:prstGeom prst="roundRect">
            <a:avLst>
              <a:gd fmla="val 16667" name="adj"/>
            </a:avLst>
          </a:prstGeom>
          <a:solidFill>
            <a:srgbClr val="EAF3FF"/>
          </a:solidFill>
          <a:ln cap="flat" cmpd="sng" w="1270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92" name="Google Shape;1792;p188"/>
          <p:cNvSpPr/>
          <p:nvPr/>
        </p:nvSpPr>
        <p:spPr>
          <a:xfrm>
            <a:off x="4163375" y="3121621"/>
            <a:ext cx="1234440" cy="205740"/>
          </a:xfrm>
          <a:prstGeom prst="rect">
            <a:avLst/>
          </a:prstGeom>
          <a:noFill/>
          <a:ln>
            <a:noFill/>
          </a:ln>
        </p:spPr>
        <p:txBody>
          <a:bodyPr anchorCtr="0" anchor="ctr" bIns="34275" lIns="68575" spcFirstLastPara="1" rIns="68575" wrap="square" tIns="34275">
            <a:noAutofit/>
          </a:bodyPr>
          <a:lstStyle/>
          <a:p>
            <a:pPr indent="0" lvl="0" marL="0" marR="0" rtl="0" algn="ctr">
              <a:spcBef>
                <a:spcPts val="0"/>
              </a:spcBef>
              <a:spcAft>
                <a:spcPts val="0"/>
              </a:spcAft>
              <a:buClr>
                <a:srgbClr val="1F3A5F"/>
              </a:buClr>
              <a:buSzPts val="1100"/>
              <a:buFont typeface="Calibri"/>
              <a:buNone/>
            </a:pPr>
            <a:r>
              <a:rPr b="1" lang="en-GB" sz="1100">
                <a:solidFill>
                  <a:srgbClr val="1F3A5F"/>
                </a:solidFill>
                <a:latin typeface="Calibri"/>
                <a:ea typeface="Calibri"/>
                <a:cs typeface="Calibri"/>
                <a:sym typeface="Calibri"/>
              </a:rPr>
              <a:t>Career Highlights</a:t>
            </a:r>
            <a:endParaRPr sz="1100">
              <a:solidFill>
                <a:schemeClr val="dk1"/>
              </a:solidFill>
              <a:latin typeface="Calibri"/>
              <a:ea typeface="Calibri"/>
              <a:cs typeface="Calibri"/>
              <a:sym typeface="Calibri"/>
            </a:endParaRPr>
          </a:p>
        </p:txBody>
      </p:sp>
      <p:sp>
        <p:nvSpPr>
          <p:cNvPr id="1793" name="Google Shape;1793;p188"/>
          <p:cNvSpPr/>
          <p:nvPr/>
        </p:nvSpPr>
        <p:spPr>
          <a:xfrm>
            <a:off x="3629873" y="3327361"/>
            <a:ext cx="2986371" cy="1491464"/>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Aerospace Engineering</a:t>
            </a:r>
            <a:endParaRPr sz="15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Scientific Computing</a:t>
            </a:r>
            <a:endParaRPr sz="15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High-Performance Computing</a:t>
            </a:r>
            <a:endParaRPr sz="15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Research Software Engineering</a:t>
            </a:r>
            <a:endParaRPr sz="15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Climate Modelling</a:t>
            </a:r>
            <a:endParaRPr sz="1500">
              <a:solidFill>
                <a:schemeClr val="dk1"/>
              </a:solidFill>
              <a:latin typeface="Calibri"/>
              <a:ea typeface="Calibri"/>
              <a:cs typeface="Calibri"/>
              <a:sym typeface="Calibri"/>
            </a:endParaRPr>
          </a:p>
          <a:p>
            <a:pPr indent="0" lvl="0" marL="0" marR="0" rtl="0" algn="l">
              <a:spcBef>
                <a:spcPts val="0"/>
              </a:spcBef>
              <a:spcAft>
                <a:spcPts val="0"/>
              </a:spcAft>
              <a:buClr>
                <a:srgbClr val="333333"/>
              </a:buClr>
              <a:buSzPts val="1500"/>
              <a:buFont typeface="Calibri"/>
              <a:buNone/>
            </a:pPr>
            <a:r>
              <a:rPr lang="en-GB" sz="1500">
                <a:solidFill>
                  <a:srgbClr val="333333"/>
                </a:solidFill>
                <a:latin typeface="Calibri"/>
                <a:ea typeface="Calibri"/>
                <a:cs typeface="Calibri"/>
                <a:sym typeface="Calibri"/>
              </a:rPr>
              <a:t>• Technical Leadership</a:t>
            </a:r>
            <a:endParaRPr sz="1500">
              <a:solidFill>
                <a:schemeClr val="dk1"/>
              </a:solidFill>
              <a:latin typeface="Calibri"/>
              <a:ea typeface="Calibri"/>
              <a:cs typeface="Calibri"/>
              <a:sym typeface="Calibri"/>
            </a:endParaRPr>
          </a:p>
        </p:txBody>
      </p:sp>
      <p:pic>
        <p:nvPicPr>
          <p:cNvPr id="1794" name="Google Shape;1794;p188"/>
          <p:cNvPicPr preferRelativeResize="0"/>
          <p:nvPr/>
        </p:nvPicPr>
        <p:blipFill rotWithShape="1">
          <a:blip r:embed="rId3">
            <a:alphaModFix/>
          </a:blip>
          <a:srcRect b="15615" l="8604" r="9419" t="0"/>
          <a:stretch/>
        </p:blipFill>
        <p:spPr>
          <a:xfrm>
            <a:off x="387811" y="3054715"/>
            <a:ext cx="2367527" cy="1827818"/>
          </a:xfrm>
          <a:prstGeom prst="rect">
            <a:avLst/>
          </a:prstGeom>
          <a:noFill/>
          <a:ln>
            <a:noFill/>
          </a:ln>
        </p:spPr>
      </p:pic>
      <p:sp>
        <p:nvSpPr>
          <p:cNvPr id="1795" name="Google Shape;1795;p188"/>
          <p:cNvSpPr/>
          <p:nvPr/>
        </p:nvSpPr>
        <p:spPr>
          <a:xfrm>
            <a:off x="6662454" y="3280467"/>
            <a:ext cx="1861314" cy="1376065"/>
          </a:xfrm>
          <a:prstGeom prst="roundRect">
            <a:avLst>
              <a:gd fmla="val 16667" name="adj"/>
            </a:avLst>
          </a:prstGeom>
          <a:solidFill>
            <a:srgbClr val="F7F9FC"/>
          </a:solidFill>
          <a:ln cap="flat" cmpd="sng" w="19050">
            <a:solidFill>
              <a:srgbClr val="2F80ED"/>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796" name="Google Shape;1796;p188"/>
          <p:cNvSpPr txBox="1"/>
          <p:nvPr/>
        </p:nvSpPr>
        <p:spPr>
          <a:xfrm>
            <a:off x="1730735" y="3188861"/>
            <a:ext cx="975267" cy="276999"/>
          </a:xfrm>
          <a:prstGeom prst="rect">
            <a:avLst/>
          </a:prstGeom>
          <a:solidFill>
            <a:srgbClr val="E7E6E6">
              <a:alpha val="40000"/>
            </a:srgbClr>
          </a:solid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GB" sz="1400">
                <a:solidFill>
                  <a:schemeClr val="dk1"/>
                </a:solidFill>
                <a:latin typeface="Calibri"/>
                <a:ea typeface="Calibri"/>
                <a:cs typeface="Calibri"/>
                <a:sym typeface="Calibri"/>
              </a:rPr>
              <a:t>15/10/1987</a:t>
            </a:r>
            <a:endParaRPr sz="11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1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
        <p:nvSpPr>
          <p:cNvPr id="1023" name="Google Shape;1023;p1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b="1" lang="en-GB" sz="2393">
                <a:solidFill>
                  <a:schemeClr val="dk1"/>
                </a:solidFill>
              </a:rPr>
              <a:t>Friday 11th Sept 13:30-15:30</a:t>
            </a:r>
            <a:endParaRPr b="1" sz="2393">
              <a:solidFill>
                <a:schemeClr val="dk1"/>
              </a:solidFill>
            </a:endParaRPr>
          </a:p>
          <a:p>
            <a:pPr indent="457200" lvl="0" marL="0" rtl="0" algn="l">
              <a:spcBef>
                <a:spcPts val="0"/>
              </a:spcBef>
              <a:spcAft>
                <a:spcPts val="0"/>
              </a:spcAft>
              <a:buClr>
                <a:schemeClr val="dk1"/>
              </a:buClr>
              <a:buSzPts val="1100"/>
              <a:buFont typeface="Arial"/>
              <a:buNone/>
            </a:pPr>
            <a:r>
              <a:rPr lang="en-GB" sz="2393">
                <a:solidFill>
                  <a:schemeClr val="dk1"/>
                </a:solidFill>
              </a:rPr>
              <a:t>13:30 	Introduction</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13:35	</a:t>
            </a:r>
            <a:r>
              <a:rPr b="1" lang="en-GB" sz="2393">
                <a:solidFill>
                  <a:schemeClr val="dk1"/>
                </a:solidFill>
              </a:rPr>
              <a:t>Keynote from Nick Jefferson</a:t>
            </a:r>
            <a:endParaRPr b="1"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13:55	Lightning talks </a:t>
            </a:r>
            <a:endParaRPr sz="2393">
              <a:solidFill>
                <a:schemeClr val="dk1"/>
              </a:solidFill>
            </a:endParaRPr>
          </a:p>
          <a:p>
            <a:pPr indent="0" lvl="0" marL="457200" rtl="0" algn="l">
              <a:lnSpc>
                <a:spcPct val="100000"/>
              </a:lnSpc>
              <a:spcBef>
                <a:spcPts val="0"/>
              </a:spcBef>
              <a:spcAft>
                <a:spcPts val="0"/>
              </a:spcAft>
              <a:buNone/>
            </a:pPr>
            <a:r>
              <a:rPr lang="en-GB" sz="2393">
                <a:solidFill>
                  <a:schemeClr val="dk1"/>
                </a:solidFill>
              </a:rPr>
              <a:t>14:30	comfort break</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14:35	SIG AGM</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14:45 	Panel discussion </a:t>
            </a:r>
            <a:endParaRPr sz="2393">
              <a:solidFill>
                <a:schemeClr val="dk1"/>
              </a:solidFill>
            </a:endParaRPr>
          </a:p>
          <a:p>
            <a:pPr indent="0" lvl="0" marL="457200" rtl="0" algn="l">
              <a:lnSpc>
                <a:spcPct val="100000"/>
              </a:lnSpc>
              <a:spcBef>
                <a:spcPts val="0"/>
              </a:spcBef>
              <a:spcAft>
                <a:spcPts val="0"/>
              </a:spcAft>
              <a:buClr>
                <a:schemeClr val="dk1"/>
              </a:buClr>
              <a:buSzPts val="1100"/>
              <a:buFont typeface="Arial"/>
              <a:buNone/>
            </a:pPr>
            <a:r>
              <a:rPr lang="en-GB" sz="2393">
                <a:solidFill>
                  <a:schemeClr val="dk1"/>
                </a:solidFill>
              </a:rPr>
              <a:t>15:30	Close</a:t>
            </a:r>
            <a:endParaRPr sz="1943">
              <a:solidFill>
                <a:schemeClr val="dk1"/>
              </a:solidFill>
            </a:endParaRPr>
          </a:p>
          <a:p>
            <a:pPr indent="0" lvl="0" marL="457200" rtl="0" algn="l">
              <a:spcBef>
                <a:spcPts val="0"/>
              </a:spcBef>
              <a:spcAft>
                <a:spcPts val="0"/>
              </a:spcAft>
              <a:buClr>
                <a:schemeClr val="dk1"/>
              </a:buClr>
              <a:buSzPts val="1100"/>
              <a:buFont typeface="Arial"/>
              <a:buNone/>
            </a:pPr>
            <a:r>
              <a:t/>
            </a:r>
            <a:endParaRPr sz="1943"/>
          </a:p>
        </p:txBody>
      </p:sp>
      <p:pic>
        <p:nvPicPr>
          <p:cNvPr id="1024" name="Google Shape;1024;p135"/>
          <p:cNvPicPr preferRelativeResize="0"/>
          <p:nvPr/>
        </p:nvPicPr>
        <p:blipFill>
          <a:blip r:embed="rId3">
            <a:alphaModFix/>
          </a:blip>
          <a:stretch>
            <a:fillRect/>
          </a:stretch>
        </p:blipFill>
        <p:spPr>
          <a:xfrm>
            <a:off x="5657203" y="0"/>
            <a:ext cx="3486801" cy="9698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0" name="Shape 1800"/>
        <p:cNvGrpSpPr/>
        <p:nvPr/>
      </p:nvGrpSpPr>
      <p:grpSpPr>
        <a:xfrm>
          <a:off x="0" y="0"/>
          <a:ext cx="0" cy="0"/>
          <a:chOff x="0" y="0"/>
          <a:chExt cx="0" cy="0"/>
        </a:xfrm>
      </p:grpSpPr>
      <p:sp>
        <p:nvSpPr>
          <p:cNvPr id="1801" name="Google Shape;1801;p18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Panel Discussion</a:t>
            </a:r>
            <a:endParaRPr/>
          </a:p>
        </p:txBody>
      </p:sp>
      <p:sp>
        <p:nvSpPr>
          <p:cNvPr id="1802" name="Google Shape;1802;p189"/>
          <p:cNvSpPr txBox="1"/>
          <p:nvPr>
            <p:ph idx="1" type="body"/>
          </p:nvPr>
        </p:nvSpPr>
        <p:spPr>
          <a:xfrm>
            <a:off x="105200" y="1601400"/>
            <a:ext cx="7487100" cy="3416400"/>
          </a:xfrm>
          <a:prstGeom prst="rect">
            <a:avLst/>
          </a:prstGeom>
        </p:spPr>
        <p:txBody>
          <a:bodyPr anchorCtr="0" anchor="t" bIns="91425" lIns="91425" spcFirstLastPara="1" rIns="91425" wrap="square" tIns="91425">
            <a:normAutofit fontScale="92500" lnSpcReduction="20000"/>
          </a:bodyPr>
          <a:lstStyle/>
          <a:p>
            <a:pPr indent="-334328" lvl="0" marL="457200" rtl="0" algn="l">
              <a:spcBef>
                <a:spcPts val="0"/>
              </a:spcBef>
              <a:spcAft>
                <a:spcPts val="0"/>
              </a:spcAft>
              <a:buSzPct val="100000"/>
              <a:buChar char="●"/>
            </a:pPr>
            <a:r>
              <a:rPr lang="en-GB"/>
              <a:t>Mark Richardson - CEMAC, University of Leeds</a:t>
            </a:r>
            <a:endParaRPr/>
          </a:p>
          <a:p>
            <a:pPr indent="0" lvl="0" marL="0" rtl="0" algn="l">
              <a:spcBef>
                <a:spcPts val="1200"/>
              </a:spcBef>
              <a:spcAft>
                <a:spcPts val="0"/>
              </a:spcAft>
              <a:buNone/>
            </a:pPr>
            <a:r>
              <a:rPr i="1" lang="en-GB" sz="1200">
                <a:solidFill>
                  <a:schemeClr val="dk1"/>
                </a:solidFill>
              </a:rPr>
              <a:t>industry --&gt; academia → Industry -&gt; Academia → RSE team leade</a:t>
            </a:r>
            <a:r>
              <a:rPr i="1" lang="en-GB" sz="1300">
                <a:solidFill>
                  <a:schemeClr val="dk1"/>
                </a:solidFill>
              </a:rPr>
              <a:t>r</a:t>
            </a:r>
            <a:endParaRPr i="1" sz="1300">
              <a:solidFill>
                <a:schemeClr val="dk1"/>
              </a:solidFill>
            </a:endParaRPr>
          </a:p>
          <a:p>
            <a:pPr indent="0" lvl="0" marL="0" rtl="0" algn="l">
              <a:spcBef>
                <a:spcPts val="0"/>
              </a:spcBef>
              <a:spcAft>
                <a:spcPts val="0"/>
              </a:spcAft>
              <a:buNone/>
            </a:pPr>
            <a:r>
              <a:t/>
            </a:r>
            <a:endParaRPr i="1" sz="1300">
              <a:solidFill>
                <a:schemeClr val="dk1"/>
              </a:solidFill>
            </a:endParaRPr>
          </a:p>
          <a:p>
            <a:pPr indent="-334328" lvl="0" marL="457200" rtl="0" algn="l">
              <a:spcBef>
                <a:spcPts val="0"/>
              </a:spcBef>
              <a:spcAft>
                <a:spcPts val="0"/>
              </a:spcAft>
              <a:buSzPct val="100000"/>
              <a:buChar char="●"/>
            </a:pPr>
            <a:r>
              <a:rPr lang="en-GB"/>
              <a:t>Emma Hogan - MetOffice </a:t>
            </a:r>
            <a:endParaRPr/>
          </a:p>
          <a:p>
            <a:pPr indent="0" lvl="0" marL="0" rtl="0" algn="l">
              <a:spcBef>
                <a:spcPts val="1200"/>
              </a:spcBef>
              <a:spcAft>
                <a:spcPts val="0"/>
              </a:spcAft>
              <a:buNone/>
            </a:pPr>
            <a:r>
              <a:rPr i="1" lang="en-GB" sz="1200">
                <a:solidFill>
                  <a:schemeClr val="dk1"/>
                </a:solidFill>
              </a:rPr>
              <a:t>Astronomy --&gt; industry (in hindsight as an RSE) --&gt; Senior SSE at MO --&gt; SSE Career Family Lead</a:t>
            </a:r>
            <a:endParaRPr i="1" sz="1200">
              <a:solidFill>
                <a:schemeClr val="dk1"/>
              </a:solidFill>
            </a:endParaRPr>
          </a:p>
          <a:p>
            <a:pPr indent="0" lvl="0" marL="0" rtl="0" algn="l">
              <a:spcBef>
                <a:spcPts val="0"/>
              </a:spcBef>
              <a:spcAft>
                <a:spcPts val="0"/>
              </a:spcAft>
              <a:buNone/>
            </a:pPr>
            <a:r>
              <a:t/>
            </a:r>
            <a:endParaRPr i="1" sz="1200">
              <a:solidFill>
                <a:schemeClr val="dk1"/>
              </a:solidFill>
            </a:endParaRPr>
          </a:p>
          <a:p>
            <a:pPr indent="-334328" lvl="0" marL="457200" rtl="0" algn="l">
              <a:spcBef>
                <a:spcPts val="0"/>
              </a:spcBef>
              <a:spcAft>
                <a:spcPts val="0"/>
              </a:spcAft>
              <a:buSzPct val="100000"/>
              <a:buChar char="●"/>
            </a:pPr>
            <a:r>
              <a:rPr lang="en-GB"/>
              <a:t>Jack Atkinson - ICCS, University of Cambridge </a:t>
            </a:r>
            <a:endParaRPr/>
          </a:p>
          <a:p>
            <a:pPr indent="0" lvl="0" marL="0" rtl="0" algn="l">
              <a:spcBef>
                <a:spcPts val="1200"/>
              </a:spcBef>
              <a:spcAft>
                <a:spcPts val="0"/>
              </a:spcAft>
              <a:buNone/>
            </a:pPr>
            <a:r>
              <a:rPr i="1" lang="en-GB" sz="1200">
                <a:solidFill>
                  <a:schemeClr val="dk1"/>
                </a:solidFill>
              </a:rPr>
              <a:t>Engineering/Fluids --&gt; Geoscience Research --&gt; Geoscience RSE at ICCS --&gt; Principal RSE at ICCS</a:t>
            </a:r>
            <a:endParaRPr i="1" sz="1200">
              <a:solidFill>
                <a:schemeClr val="dk1"/>
              </a:solidFill>
            </a:endParaRPr>
          </a:p>
          <a:p>
            <a:pPr indent="0" lvl="0" marL="0" rtl="0" algn="l">
              <a:spcBef>
                <a:spcPts val="0"/>
              </a:spcBef>
              <a:spcAft>
                <a:spcPts val="0"/>
              </a:spcAft>
              <a:buNone/>
            </a:pPr>
            <a:r>
              <a:t/>
            </a:r>
            <a:endParaRPr i="1" sz="1200">
              <a:solidFill>
                <a:schemeClr val="dk1"/>
              </a:solidFill>
            </a:endParaRPr>
          </a:p>
          <a:p>
            <a:pPr indent="-334328" lvl="0" marL="457200" rtl="0" algn="l">
              <a:spcBef>
                <a:spcPts val="0"/>
              </a:spcBef>
              <a:spcAft>
                <a:spcPts val="0"/>
              </a:spcAft>
              <a:buSzPct val="100000"/>
              <a:buChar char="●"/>
            </a:pPr>
            <a:r>
              <a:rPr lang="en-GB"/>
              <a:t>Tobias Ferreira - NOC</a:t>
            </a:r>
            <a:endParaRPr/>
          </a:p>
          <a:p>
            <a:pPr indent="0" lvl="0" marL="0" rtl="0" algn="l">
              <a:spcBef>
                <a:spcPts val="1200"/>
              </a:spcBef>
              <a:spcAft>
                <a:spcPts val="0"/>
              </a:spcAft>
              <a:buNone/>
            </a:pPr>
            <a:r>
              <a:rPr i="1" lang="en-GB" sz="1240"/>
              <a:t>Oceanographer/Engineering → Brazilian Navy Officer/Software Engineer → RSE at NOC</a:t>
            </a:r>
            <a:endParaRPr i="1" sz="1240"/>
          </a:p>
          <a:p>
            <a:pPr indent="0" lvl="0" marL="457200" rtl="0" algn="l">
              <a:spcBef>
                <a:spcPts val="1200"/>
              </a:spcBef>
              <a:spcAft>
                <a:spcPts val="1200"/>
              </a:spcAft>
              <a:buNone/>
            </a:pPr>
            <a:r>
              <a:t/>
            </a:r>
            <a:endParaRPr/>
          </a:p>
        </p:txBody>
      </p:sp>
      <p:sp>
        <p:nvSpPr>
          <p:cNvPr id="1803" name="Google Shape;1803;p189"/>
          <p:cNvSpPr txBox="1"/>
          <p:nvPr/>
        </p:nvSpPr>
        <p:spPr>
          <a:xfrm>
            <a:off x="3513150" y="624550"/>
            <a:ext cx="3259500" cy="65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2"/>
                </a:solidFill>
              </a:rPr>
              <a:t>Discussion topics via slido.</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
        <p:nvSpPr>
          <p:cNvPr id="1804" name="Google Shape;1804;p189"/>
          <p:cNvSpPr txBox="1"/>
          <p:nvPr/>
        </p:nvSpPr>
        <p:spPr>
          <a:xfrm>
            <a:off x="3438525" y="210475"/>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u="sng">
                <a:solidFill>
                  <a:schemeClr val="accent5"/>
                </a:solidFill>
                <a:hlinkClick r:id="rId3">
                  <a:extLst>
                    <a:ext uri="{A12FA001-AC4F-418D-AE19-62706E023703}">
                      <ahyp:hlinkClr val="tx"/>
                    </a:ext>
                  </a:extLst>
                </a:hlinkClick>
              </a:rPr>
              <a:t>https://bit.ly/geoscience26</a:t>
            </a:r>
            <a:r>
              <a:rPr lang="en-GB" sz="1800">
                <a:solidFill>
                  <a:schemeClr val="dk2"/>
                </a:solidFill>
              </a:rPr>
              <a:t>  </a:t>
            </a:r>
            <a:endParaRPr/>
          </a:p>
        </p:txBody>
      </p:sp>
      <p:pic>
        <p:nvPicPr>
          <p:cNvPr id="1805" name="Google Shape;1805;p189" title="hackpadqr.png"/>
          <p:cNvPicPr preferRelativeResize="0"/>
          <p:nvPr/>
        </p:nvPicPr>
        <p:blipFill>
          <a:blip r:embed="rId4">
            <a:alphaModFix/>
          </a:blip>
          <a:stretch>
            <a:fillRect/>
          </a:stretch>
        </p:blipFill>
        <p:spPr>
          <a:xfrm>
            <a:off x="6438537" y="126600"/>
            <a:ext cx="2576824" cy="2576824"/>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9" name="Shape 1809"/>
        <p:cNvGrpSpPr/>
        <p:nvPr/>
      </p:nvGrpSpPr>
      <p:grpSpPr>
        <a:xfrm>
          <a:off x="0" y="0"/>
          <a:ext cx="0" cy="0"/>
          <a:chOff x="0" y="0"/>
          <a:chExt cx="0" cy="0"/>
        </a:xfrm>
      </p:grpSpPr>
      <p:sp>
        <p:nvSpPr>
          <p:cNvPr id="1810" name="Google Shape;1810;p19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t>THANK YOU</a:t>
            </a:r>
            <a:endParaRPr/>
          </a:p>
        </p:txBody>
      </p:sp>
      <p:pic>
        <p:nvPicPr>
          <p:cNvPr descr="a penguin is standing in front of a speech bubble that says &quot; thank you &quot; (Provided by Tenor)" id="1811" name="Google Shape;1811;p190"/>
          <p:cNvPicPr preferRelativeResize="0"/>
          <p:nvPr/>
        </p:nvPicPr>
        <p:blipFill>
          <a:blip r:embed="rId3">
            <a:alphaModFix/>
          </a:blip>
          <a:stretch>
            <a:fillRect/>
          </a:stretch>
        </p:blipFill>
        <p:spPr>
          <a:xfrm>
            <a:off x="2791775" y="1356600"/>
            <a:ext cx="3141100" cy="31411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5" name="Shape 1815"/>
        <p:cNvGrpSpPr/>
        <p:nvPr/>
      </p:nvGrpSpPr>
      <p:grpSpPr>
        <a:xfrm>
          <a:off x="0" y="0"/>
          <a:ext cx="0" cy="0"/>
          <a:chOff x="0" y="0"/>
          <a:chExt cx="0" cy="0"/>
        </a:xfrm>
      </p:grpSpPr>
      <p:sp>
        <p:nvSpPr>
          <p:cNvPr id="1816" name="Google Shape;1816;p19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Links</a:t>
            </a:r>
            <a:endParaRPr/>
          </a:p>
        </p:txBody>
      </p:sp>
      <p:sp>
        <p:nvSpPr>
          <p:cNvPr id="1817" name="Google Shape;1817;p191"/>
          <p:cNvSpPr txBox="1"/>
          <p:nvPr>
            <p:ph idx="1" type="body"/>
          </p:nvPr>
        </p:nvSpPr>
        <p:spPr>
          <a:xfrm>
            <a:off x="311700" y="1152475"/>
            <a:ext cx="86661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Slack channels: </a:t>
            </a:r>
            <a:endParaRPr b="1"/>
          </a:p>
          <a:p>
            <a:pPr indent="0" lvl="0" marL="0" rtl="0" algn="l">
              <a:spcBef>
                <a:spcPts val="1200"/>
              </a:spcBef>
              <a:spcAft>
                <a:spcPts val="0"/>
              </a:spcAft>
              <a:buNone/>
            </a:pPr>
            <a:r>
              <a:rPr lang="en-GB"/>
              <a:t>Channel for this conference </a:t>
            </a:r>
            <a:r>
              <a:rPr b="1" lang="en-GB"/>
              <a:t>#geosciencesig</a:t>
            </a:r>
            <a:r>
              <a:rPr lang="en-GB"/>
              <a:t>: </a:t>
            </a:r>
            <a:endParaRPr/>
          </a:p>
          <a:p>
            <a:pPr indent="0" lvl="0" marL="0" rtl="0" algn="l">
              <a:spcBef>
                <a:spcPts val="1200"/>
              </a:spcBef>
              <a:spcAft>
                <a:spcPts val="0"/>
              </a:spcAft>
              <a:buNone/>
            </a:pPr>
            <a:r>
              <a:rPr lang="en-GB" u="sng">
                <a:solidFill>
                  <a:schemeClr val="hlink"/>
                </a:solidFill>
                <a:hlinkClick r:id="rId3"/>
              </a:rPr>
              <a:t>https://rsecon26.slack.com/archives/C0BTZBY4NP9</a:t>
            </a:r>
            <a:r>
              <a:rPr lang="en-GB"/>
              <a:t> </a:t>
            </a:r>
            <a:endParaRPr/>
          </a:p>
          <a:p>
            <a:pPr indent="0" lvl="0" marL="0" rtl="0" algn="l">
              <a:spcBef>
                <a:spcPts val="1200"/>
              </a:spcBef>
              <a:spcAft>
                <a:spcPts val="0"/>
              </a:spcAft>
              <a:buNone/>
            </a:pPr>
            <a:r>
              <a:rPr lang="en-GB"/>
              <a:t>GeoSIG channel: </a:t>
            </a:r>
            <a:r>
              <a:rPr b="1" lang="en-GB"/>
              <a:t>#geoscience</a:t>
            </a:r>
            <a:r>
              <a:rPr lang="en-GB"/>
              <a:t>: </a:t>
            </a:r>
            <a:r>
              <a:rPr lang="en-GB" u="sng">
                <a:solidFill>
                  <a:schemeClr val="hlink"/>
                </a:solidFill>
                <a:hlinkClick r:id="rId4"/>
              </a:rPr>
              <a:t>https://ukrse.slack.com/archives/C07L01M9F29</a:t>
            </a:r>
            <a:r>
              <a:rPr lang="en-GB"/>
              <a:t>  </a:t>
            </a:r>
            <a:endParaRPr/>
          </a:p>
          <a:p>
            <a:pPr indent="0" lvl="0" marL="0" rtl="0" algn="l">
              <a:spcBef>
                <a:spcPts val="1200"/>
              </a:spcBef>
              <a:spcAft>
                <a:spcPts val="0"/>
              </a:spcAft>
              <a:buClr>
                <a:schemeClr val="dk1"/>
              </a:buClr>
              <a:buSzPts val="1100"/>
              <a:buFont typeface="Arial"/>
              <a:buNone/>
            </a:pPr>
            <a:r>
              <a:rPr b="1" lang="en-GB"/>
              <a:t>Website: </a:t>
            </a:r>
            <a:r>
              <a:rPr lang="en-GB"/>
              <a:t> </a:t>
            </a:r>
            <a:r>
              <a:rPr lang="en-GB" u="sng">
                <a:solidFill>
                  <a:schemeClr val="accent5"/>
                </a:solidFill>
                <a:hlinkClick r:id="rId5">
                  <a:extLst>
                    <a:ext uri="{A12FA001-AC4F-418D-AE19-62706E023703}">
                      <ahyp:hlinkClr val="tx"/>
                    </a:ext>
                  </a:extLst>
                </a:hlinkClick>
              </a:rPr>
              <a:t>https://socrse.github.io/geoscience-sig/</a:t>
            </a:r>
            <a:r>
              <a:rPr lang="en-GB"/>
              <a:t> </a:t>
            </a:r>
            <a:endParaRPr/>
          </a:p>
          <a:p>
            <a:pPr indent="0" lvl="0" marL="0" rtl="0" algn="l">
              <a:spcBef>
                <a:spcPts val="1200"/>
              </a:spcBef>
              <a:spcAft>
                <a:spcPts val="0"/>
              </a:spcAft>
              <a:buNone/>
            </a:pPr>
            <a:r>
              <a:rPr b="1" lang="en-GB"/>
              <a:t>Mailing list: </a:t>
            </a:r>
            <a:r>
              <a:rPr lang="en-GB" u="sng">
                <a:solidFill>
                  <a:schemeClr val="hlink"/>
                </a:solidFill>
                <a:hlinkClick r:id="rId6"/>
              </a:rPr>
              <a:t>https://www.jiscmail.ac.uk/cgi-bin/wa-jisc.exe?SUBED1=GEOSCIENCE-RSE&amp;A=1</a:t>
            </a:r>
            <a:r>
              <a:rPr lang="en-GB"/>
              <a:t> </a:t>
            </a:r>
            <a:endParaRPr/>
          </a:p>
          <a:p>
            <a:pPr indent="0" lvl="0" marL="0" rtl="0" algn="l">
              <a:spcBef>
                <a:spcPts val="1200"/>
              </a:spcBef>
              <a:spcAft>
                <a:spcPts val="0"/>
              </a:spcAft>
              <a:buNone/>
            </a:pPr>
            <a:r>
              <a:rPr b="1" lang="en-GB"/>
              <a:t>Feedback form: </a:t>
            </a:r>
            <a:r>
              <a:rPr lang="en-GB" u="sng">
                <a:solidFill>
                  <a:schemeClr val="hlink"/>
                </a:solidFill>
                <a:hlinkClick r:id="rId7"/>
              </a:rPr>
              <a:t>https://forms.gle/mGfBw35uJBjeDhmX9</a:t>
            </a:r>
            <a:r>
              <a:rPr lang="en-GB"/>
              <a:t> </a:t>
            </a:r>
            <a:endParaRPr/>
          </a:p>
          <a:p>
            <a:pPr indent="0" lvl="0" marL="0" rtl="0" algn="l">
              <a:spcBef>
                <a:spcPts val="1200"/>
              </a:spcBef>
              <a:spcAft>
                <a:spcPts val="1200"/>
              </a:spcAft>
              <a:buNone/>
            </a:pPr>
            <a:r>
              <a:t/>
            </a:r>
            <a:endParaRPr/>
          </a:p>
        </p:txBody>
      </p:sp>
      <p:pic>
        <p:nvPicPr>
          <p:cNvPr id="1818" name="Google Shape;1818;p191" title="hackpadqr.png"/>
          <p:cNvPicPr preferRelativeResize="0"/>
          <p:nvPr/>
        </p:nvPicPr>
        <p:blipFill>
          <a:blip r:embed="rId8">
            <a:alphaModFix/>
          </a:blip>
          <a:stretch>
            <a:fillRect/>
          </a:stretch>
        </p:blipFill>
        <p:spPr>
          <a:xfrm>
            <a:off x="6497087" y="0"/>
            <a:ext cx="2576824" cy="2576824"/>
          </a:xfrm>
          <a:prstGeom prst="rect">
            <a:avLst/>
          </a:prstGeom>
          <a:noFill/>
          <a:ln>
            <a:noFill/>
          </a:ln>
        </p:spPr>
      </p:pic>
      <p:sp>
        <p:nvSpPr>
          <p:cNvPr id="1819" name="Google Shape;1819;p191"/>
          <p:cNvSpPr txBox="1"/>
          <p:nvPr/>
        </p:nvSpPr>
        <p:spPr>
          <a:xfrm>
            <a:off x="3558500" y="86550"/>
            <a:ext cx="3000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GB" sz="1800" u="sng">
                <a:solidFill>
                  <a:schemeClr val="accent5"/>
                </a:solidFill>
                <a:hlinkClick r:id="rId9">
                  <a:extLst>
                    <a:ext uri="{A12FA001-AC4F-418D-AE19-62706E023703}">
                      <ahyp:hlinkClr val="tx"/>
                    </a:ext>
                  </a:extLst>
                </a:hlinkClick>
              </a:rPr>
              <a:t>https://bit.ly/geoscience26</a:t>
            </a:r>
            <a:r>
              <a:rPr lang="en-GB" sz="1800">
                <a:solidFill>
                  <a:schemeClr val="dk2"/>
                </a:solidFill>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
        <p:nvSpPr>
          <p:cNvPr id="1030" name="Google Shape;1030;p136"/>
          <p:cNvSpPr txBox="1"/>
          <p:nvPr>
            <p:ph type="ctrTitle"/>
          </p:nvPr>
        </p:nvSpPr>
        <p:spPr>
          <a:xfrm>
            <a:off x="1143000" y="841772"/>
            <a:ext cx="6858000" cy="17907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dk1"/>
              </a:buClr>
              <a:buSzPts val="4500"/>
              <a:buFont typeface="Play"/>
              <a:buNone/>
            </a:pPr>
            <a:r>
              <a:rPr lang="en-GB"/>
              <a:t>FASTA</a:t>
            </a:r>
            <a:br>
              <a:rPr lang="en-GB"/>
            </a:br>
            <a:r>
              <a:rPr lang="en-GB" sz="2700"/>
              <a:t>Forecasting African STorms Application</a:t>
            </a:r>
            <a:endParaRPr/>
          </a:p>
        </p:txBody>
      </p:sp>
      <p:sp>
        <p:nvSpPr>
          <p:cNvPr id="1031" name="Google Shape;1031;p136"/>
          <p:cNvSpPr txBox="1"/>
          <p:nvPr>
            <p:ph idx="1" type="subTitle"/>
          </p:nvPr>
        </p:nvSpPr>
        <p:spPr>
          <a:xfrm>
            <a:off x="1143000" y="2701528"/>
            <a:ext cx="6858000" cy="705204"/>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2100"/>
              <a:buNone/>
            </a:pPr>
            <a:r>
              <a:rPr lang="en-GB" sz="2100"/>
              <a:t>Nick Jefferson</a:t>
            </a:r>
            <a:endParaRPr/>
          </a:p>
          <a:p>
            <a:pPr indent="0" lvl="0" marL="0" rtl="0" algn="ctr">
              <a:lnSpc>
                <a:spcPct val="90000"/>
              </a:lnSpc>
              <a:spcBef>
                <a:spcPts val="800"/>
              </a:spcBef>
              <a:spcAft>
                <a:spcPts val="0"/>
              </a:spcAft>
              <a:buClr>
                <a:schemeClr val="dk1"/>
              </a:buClr>
              <a:buSzPts val="1400"/>
              <a:buNone/>
            </a:pPr>
            <a:r>
              <a:rPr lang="en-GB" sz="1400"/>
              <a:t>CEMAC, University of Leeds</a:t>
            </a:r>
            <a:endParaRPr/>
          </a:p>
        </p:txBody>
      </p:sp>
      <p:sp>
        <p:nvSpPr>
          <p:cNvPr id="1032" name="Google Shape;1032;p13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r>
              <a:rPr lang="en-GB"/>
              <a:t>RSECon26</a:t>
            </a:r>
            <a:endParaRPr/>
          </a:p>
        </p:txBody>
      </p:sp>
      <p:pic>
        <p:nvPicPr>
          <p:cNvPr id="1033" name="Google Shape;1033;p136"/>
          <p:cNvPicPr preferRelativeResize="0"/>
          <p:nvPr/>
        </p:nvPicPr>
        <p:blipFill rotWithShape="1">
          <a:blip r:embed="rId3">
            <a:alphaModFix/>
          </a:blip>
          <a:srcRect b="0" l="0" r="0" t="0"/>
          <a:stretch/>
        </p:blipFill>
        <p:spPr>
          <a:xfrm>
            <a:off x="445246" y="3906376"/>
            <a:ext cx="3097787" cy="742178"/>
          </a:xfrm>
          <a:prstGeom prst="rect">
            <a:avLst/>
          </a:prstGeom>
          <a:noFill/>
          <a:ln>
            <a:noFill/>
          </a:ln>
        </p:spPr>
      </p:pic>
      <p:pic>
        <p:nvPicPr>
          <p:cNvPr id="1034" name="Google Shape;1034;p136"/>
          <p:cNvPicPr preferRelativeResize="0"/>
          <p:nvPr/>
        </p:nvPicPr>
        <p:blipFill rotWithShape="1">
          <a:blip r:embed="rId4">
            <a:alphaModFix/>
          </a:blip>
          <a:srcRect b="0" l="0" r="0" t="0"/>
          <a:stretch/>
        </p:blipFill>
        <p:spPr>
          <a:xfrm>
            <a:off x="3524423" y="3944413"/>
            <a:ext cx="1982148" cy="667167"/>
          </a:xfrm>
          <a:prstGeom prst="rect">
            <a:avLst/>
          </a:prstGeom>
          <a:solidFill>
            <a:schemeClr val="dk1"/>
          </a:solidFill>
          <a:ln>
            <a:noFill/>
          </a:ln>
        </p:spPr>
      </p:pic>
      <p:pic>
        <p:nvPicPr>
          <p:cNvPr id="1035" name="Google Shape;1035;p136"/>
          <p:cNvPicPr preferRelativeResize="0"/>
          <p:nvPr/>
        </p:nvPicPr>
        <p:blipFill rotWithShape="1">
          <a:blip r:embed="rId5">
            <a:alphaModFix/>
          </a:blip>
          <a:srcRect b="0" l="0" r="0" t="0"/>
          <a:stretch/>
        </p:blipFill>
        <p:spPr>
          <a:xfrm>
            <a:off x="5869640" y="3934070"/>
            <a:ext cx="2829113" cy="6778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39" name="Shape 1039"/>
        <p:cNvGrpSpPr/>
        <p:nvPr/>
      </p:nvGrpSpPr>
      <p:grpSpPr>
        <a:xfrm>
          <a:off x="0" y="0"/>
          <a:ext cx="0" cy="0"/>
          <a:chOff x="0" y="0"/>
          <a:chExt cx="0" cy="0"/>
        </a:xfrm>
      </p:grpSpPr>
      <p:sp>
        <p:nvSpPr>
          <p:cNvPr id="1040" name="Google Shape;1040;p137"/>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41" name="Google Shape;1041;p137"/>
          <p:cNvSpPr txBox="1"/>
          <p:nvPr>
            <p:ph type="title"/>
          </p:nvPr>
        </p:nvSpPr>
        <p:spPr>
          <a:xfrm>
            <a:off x="628650" y="273844"/>
            <a:ext cx="4040627" cy="994172"/>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700"/>
              <a:buFont typeface="Play"/>
              <a:buNone/>
            </a:pPr>
            <a:r>
              <a:rPr lang="en-GB"/>
              <a:t>The challenge in Africa</a:t>
            </a:r>
            <a:endParaRPr/>
          </a:p>
        </p:txBody>
      </p:sp>
      <p:sp>
        <p:nvSpPr>
          <p:cNvPr id="1042" name="Google Shape;1042;p137"/>
          <p:cNvSpPr txBox="1"/>
          <p:nvPr>
            <p:ph idx="1" type="body"/>
          </p:nvPr>
        </p:nvSpPr>
        <p:spPr>
          <a:xfrm>
            <a:off x="628650" y="1161428"/>
            <a:ext cx="4178030" cy="3263503"/>
          </a:xfrm>
          <a:prstGeom prst="rect">
            <a:avLst/>
          </a:prstGeom>
          <a:noFill/>
          <a:ln>
            <a:noFill/>
          </a:ln>
        </p:spPr>
        <p:txBody>
          <a:bodyPr anchorCtr="0" anchor="t" bIns="34275" lIns="68575" spcFirstLastPara="1" rIns="68575" wrap="square" tIns="34275">
            <a:normAutofit/>
          </a:bodyPr>
          <a:lstStyle/>
          <a:p>
            <a:pPr indent="-171450" lvl="0" marL="177800" rtl="0" algn="l">
              <a:lnSpc>
                <a:spcPct val="90000"/>
              </a:lnSpc>
              <a:spcBef>
                <a:spcPts val="0"/>
              </a:spcBef>
              <a:spcAft>
                <a:spcPts val="0"/>
              </a:spcAft>
              <a:buClr>
                <a:schemeClr val="dk1"/>
              </a:buClr>
              <a:buSzPts val="1500"/>
              <a:buChar char="•"/>
            </a:pPr>
            <a:r>
              <a:rPr lang="en-GB" sz="1500"/>
              <a:t>Intense rainstorms are disruptive and damaging</a:t>
            </a:r>
            <a:endParaRPr/>
          </a:p>
          <a:p>
            <a:pPr indent="-177800" lvl="1" marL="520700" rtl="0" algn="l">
              <a:lnSpc>
                <a:spcPct val="90000"/>
              </a:lnSpc>
              <a:spcBef>
                <a:spcPts val="400"/>
              </a:spcBef>
              <a:spcAft>
                <a:spcPts val="0"/>
              </a:spcAft>
              <a:buClr>
                <a:schemeClr val="dk1"/>
              </a:buClr>
              <a:buSzPts val="1400"/>
              <a:buChar char="•"/>
            </a:pPr>
            <a:r>
              <a:rPr lang="en-GB"/>
              <a:t>Danger to life and property: extreme conditions, vulnerable people</a:t>
            </a:r>
            <a:endParaRPr/>
          </a:p>
          <a:p>
            <a:pPr indent="-171450" lvl="0" marL="177800" rtl="0" algn="l">
              <a:lnSpc>
                <a:spcPct val="90000"/>
              </a:lnSpc>
              <a:spcBef>
                <a:spcPts val="800"/>
              </a:spcBef>
              <a:spcAft>
                <a:spcPts val="0"/>
              </a:spcAft>
              <a:buClr>
                <a:schemeClr val="dk1"/>
              </a:buClr>
              <a:buSzPts val="1500"/>
              <a:buChar char="•"/>
            </a:pPr>
            <a:r>
              <a:rPr lang="en-GB" sz="1500"/>
              <a:t>There is a lack of early warnings, getting information to vulnerable communities is difficult</a:t>
            </a:r>
            <a:endParaRPr/>
          </a:p>
          <a:p>
            <a:pPr indent="-171450" lvl="0" marL="177800" rtl="0" algn="l">
              <a:lnSpc>
                <a:spcPct val="90000"/>
              </a:lnSpc>
              <a:spcBef>
                <a:spcPts val="800"/>
              </a:spcBef>
              <a:spcAft>
                <a:spcPts val="0"/>
              </a:spcAft>
              <a:buClr>
                <a:schemeClr val="dk1"/>
              </a:buClr>
              <a:buSzPts val="1500"/>
              <a:buChar char="•"/>
            </a:pPr>
            <a:r>
              <a:rPr lang="en-GB" sz="1500"/>
              <a:t>Traditional global NWP models have poor skill in Africa</a:t>
            </a:r>
            <a:endParaRPr/>
          </a:p>
          <a:p>
            <a:pPr indent="-171450" lvl="0" marL="177800" rtl="0" algn="l">
              <a:lnSpc>
                <a:spcPct val="90000"/>
              </a:lnSpc>
              <a:spcBef>
                <a:spcPts val="800"/>
              </a:spcBef>
              <a:spcAft>
                <a:spcPts val="0"/>
              </a:spcAft>
              <a:buClr>
                <a:schemeClr val="dk1"/>
              </a:buClr>
              <a:buSzPts val="1500"/>
              <a:buChar char="•"/>
            </a:pPr>
            <a:r>
              <a:rPr lang="en-GB" sz="1500"/>
              <a:t>Observation based nowcasts perform better:</a:t>
            </a:r>
            <a:endParaRPr/>
          </a:p>
          <a:p>
            <a:pPr indent="-177800" lvl="1" marL="520700" rtl="0" algn="l">
              <a:lnSpc>
                <a:spcPct val="90000"/>
              </a:lnSpc>
              <a:spcBef>
                <a:spcPts val="400"/>
              </a:spcBef>
              <a:spcAft>
                <a:spcPts val="0"/>
              </a:spcAft>
              <a:buClr>
                <a:schemeClr val="dk1"/>
              </a:buClr>
              <a:buSzPts val="1400"/>
              <a:buChar char="•"/>
            </a:pPr>
            <a:r>
              <a:rPr lang="en-GB"/>
              <a:t>Lack of rainfall radars (cost, skills)</a:t>
            </a:r>
            <a:endParaRPr/>
          </a:p>
          <a:p>
            <a:pPr indent="-177800" lvl="1" marL="520700" rtl="0" algn="l">
              <a:lnSpc>
                <a:spcPct val="90000"/>
              </a:lnSpc>
              <a:spcBef>
                <a:spcPts val="400"/>
              </a:spcBef>
              <a:spcAft>
                <a:spcPts val="0"/>
              </a:spcAft>
              <a:buClr>
                <a:schemeClr val="dk1"/>
              </a:buClr>
              <a:buSzPts val="1400"/>
              <a:buChar char="•"/>
            </a:pPr>
            <a:r>
              <a:rPr lang="en-GB"/>
              <a:t>Satellite observations have been available for many years (MeteoSat) but uptake has been slow and limited  </a:t>
            </a:r>
            <a:endParaRPr/>
          </a:p>
        </p:txBody>
      </p:sp>
      <p:pic>
        <p:nvPicPr>
          <p:cNvPr descr="Flooding on a busy street in a tropical or subtropical environment&#10;" id="1043" name="Google Shape;1043;p137"/>
          <p:cNvPicPr preferRelativeResize="0"/>
          <p:nvPr/>
        </p:nvPicPr>
        <p:blipFill rotWithShape="1">
          <a:blip r:embed="rId3">
            <a:alphaModFix/>
          </a:blip>
          <a:srcRect b="1" l="5362" r="1" t="0"/>
          <a:stretch/>
        </p:blipFill>
        <p:spPr>
          <a:xfrm>
            <a:off x="4965971" y="971562"/>
            <a:ext cx="4178030" cy="4171938"/>
          </a:xfrm>
          <a:custGeom>
            <a:rect b="b" l="l" r="r" t="t"/>
            <a:pathLst>
              <a:path extrusionOk="0" h="5562584" w="5570706">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ln>
            <a:noFill/>
          </a:ln>
        </p:spPr>
      </p:pic>
      <p:sp>
        <p:nvSpPr>
          <p:cNvPr id="1044" name="Google Shape;1044;p137"/>
          <p:cNvSpPr txBox="1"/>
          <p:nvPr>
            <p:ph idx="11" type="ftr"/>
          </p:nvPr>
        </p:nvSpPr>
        <p:spPr>
          <a:xfrm>
            <a:off x="2409940" y="4767263"/>
            <a:ext cx="2259337" cy="273844"/>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8" name="Shape 1048"/>
        <p:cNvGrpSpPr/>
        <p:nvPr/>
      </p:nvGrpSpPr>
      <p:grpSpPr>
        <a:xfrm>
          <a:off x="0" y="0"/>
          <a:ext cx="0" cy="0"/>
          <a:chOff x="0" y="0"/>
          <a:chExt cx="0" cy="0"/>
        </a:xfrm>
      </p:grpSpPr>
      <p:sp>
        <p:nvSpPr>
          <p:cNvPr id="1049" name="Google Shape;1049;p138"/>
          <p:cNvSpPr/>
          <p:nvPr/>
        </p:nvSpPr>
        <p:spPr>
          <a:xfrm>
            <a:off x="3476485" y="1"/>
            <a:ext cx="5667515" cy="5143499"/>
          </a:xfrm>
          <a:prstGeom prst="rect">
            <a:avLst/>
          </a:prstGeom>
          <a:solidFill>
            <a:srgbClr val="7F7F7F">
              <a:alpha val="30196"/>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sp>
        <p:nvSpPr>
          <p:cNvPr id="1050" name="Google Shape;1050;p138"/>
          <p:cNvSpPr txBox="1"/>
          <p:nvPr>
            <p:ph type="title"/>
          </p:nvPr>
        </p:nvSpPr>
        <p:spPr>
          <a:xfrm>
            <a:off x="3959086" y="465540"/>
            <a:ext cx="4618159" cy="4142636"/>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4500"/>
              <a:buFont typeface="Play"/>
              <a:buNone/>
            </a:pPr>
            <a:r>
              <a:rPr lang="en-GB" sz="4500">
                <a:solidFill>
                  <a:schemeClr val="dk1"/>
                </a:solidFill>
                <a:latin typeface="Play"/>
                <a:ea typeface="Play"/>
                <a:cs typeface="Play"/>
                <a:sym typeface="Play"/>
              </a:rPr>
              <a:t>FASTA Android App</a:t>
            </a:r>
            <a:endParaRPr/>
          </a:p>
        </p:txBody>
      </p:sp>
      <p:sp>
        <p:nvSpPr>
          <p:cNvPr id="1051" name="Google Shape;1051;p138"/>
          <p:cNvSpPr txBox="1"/>
          <p:nvPr>
            <p:ph idx="11" type="ftr"/>
          </p:nvPr>
        </p:nvSpPr>
        <p:spPr>
          <a:xfrm>
            <a:off x="3959085" y="4767263"/>
            <a:ext cx="3475279" cy="273844"/>
          </a:xfrm>
          <a:prstGeom prst="rect">
            <a:avLst/>
          </a:prstGeom>
          <a:noFill/>
          <a:ln>
            <a:noFill/>
          </a:ln>
        </p:spPr>
        <p:txBody>
          <a:bodyPr anchorCtr="0" anchor="ctr" bIns="34275" lIns="68575" spcFirstLastPara="1" rIns="68575" wrap="square" tIns="34275">
            <a:normAutofit/>
          </a:bodyPr>
          <a:lstStyle/>
          <a:p>
            <a:pPr indent="0" lvl="0" marL="0" rtl="0" algn="l">
              <a:spcBef>
                <a:spcPts val="0"/>
              </a:spcBef>
              <a:spcAft>
                <a:spcPts val="0"/>
              </a:spcAft>
              <a:buNone/>
            </a:pPr>
            <a:r>
              <a:t/>
            </a:r>
            <a:endParaRPr sz="900">
              <a:solidFill>
                <a:srgbClr val="888888"/>
              </a:solidFill>
              <a:latin typeface="Arial"/>
              <a:ea typeface="Arial"/>
              <a:cs typeface="Arial"/>
              <a:sym typeface="Arial"/>
            </a:endParaRPr>
          </a:p>
        </p:txBody>
      </p:sp>
      <p:sp>
        <p:nvSpPr>
          <p:cNvPr id="1052" name="Google Shape;1052;p138"/>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 </a:t>
            </a:r>
            <a:endParaRPr/>
          </a:p>
        </p:txBody>
      </p:sp>
      <p:pic>
        <p:nvPicPr>
          <p:cNvPr id="1053" name="Google Shape;1053;p138" title="media1.mp4">
            <a:hlinkClick r:id="rId3"/>
          </p:cNvPr>
          <p:cNvPicPr preferRelativeResize="0"/>
          <p:nvPr/>
        </p:nvPicPr>
        <p:blipFill>
          <a:blip r:embed="rId4">
            <a:alphaModFix/>
          </a:blip>
          <a:stretch>
            <a:fillRect/>
          </a:stretch>
        </p:blipFill>
        <p:spPr>
          <a:xfrm>
            <a:off x="589550" y="193943"/>
            <a:ext cx="2203200" cy="4755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3"/>
                                        </p:tgtEl>
                                        <p:attrNameLst>
                                          <p:attrName>style.visibility</p:attrName>
                                        </p:attrNameLst>
                                      </p:cBhvr>
                                      <p:to>
                                        <p:strVal val="visible"/>
                                      </p:to>
                                    </p:set>
                                    <p:animEffect filter="fade" transition="in">
                                      <p:cBhvr>
                                        <p:cTn dur="1000"/>
                                        <p:tgtEl>
                                          <p:spTgt spid="10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O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NOC 2025">
      <a:dk1>
        <a:srgbClr val="0D3351"/>
      </a:dk1>
      <a:lt1>
        <a:srgbClr val="FFFFFF"/>
      </a:lt1>
      <a:dk2>
        <a:srgbClr val="000000"/>
      </a:dk2>
      <a:lt2>
        <a:srgbClr val="00B3FF"/>
      </a:lt2>
      <a:accent1>
        <a:srgbClr val="00B3FF"/>
      </a:accent1>
      <a:accent2>
        <a:srgbClr val="FF77A8"/>
      </a:accent2>
      <a:accent3>
        <a:srgbClr val="FFD703"/>
      </a:accent3>
      <a:accent4>
        <a:srgbClr val="FF692F"/>
      </a:accent4>
      <a:accent5>
        <a:srgbClr val="00B3FF"/>
      </a:accent5>
      <a:accent6>
        <a:srgbClr val="FF77A8"/>
      </a:accent6>
      <a:hlink>
        <a:srgbClr val="00B3FF"/>
      </a:hlink>
      <a:folHlink>
        <a:srgbClr val="0D415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73F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