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notesMasterIdLst>
    <p:notesMasterId r:id="rId11"/>
  </p:notesMasterIdLst>
  <p:sldIdLst>
    <p:sldId id="256" r:id="rId2"/>
    <p:sldId id="258" r:id="rId3"/>
    <p:sldId id="259" r:id="rId4"/>
    <p:sldId id="261" r:id="rId5"/>
    <p:sldId id="265" r:id="rId6"/>
    <p:sldId id="262" r:id="rId7"/>
    <p:sldId id="266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lly Burns Denny" userId="90d1e6ae-9a85-41bc-9c4c-29701aa811b0" providerId="ADAL" clId="{BE536268-9FB7-4BC3-AC76-EE6BEACBFC9E}"/>
    <pc:docChg chg="undo custSel addSld delSld modSld">
      <pc:chgData name="Kelly Burns Denny" userId="90d1e6ae-9a85-41bc-9c4c-29701aa811b0" providerId="ADAL" clId="{BE536268-9FB7-4BC3-AC76-EE6BEACBFC9E}" dt="2026-09-14T18:22:14.021" v="2161" actId="27636"/>
      <pc:docMkLst>
        <pc:docMk/>
      </pc:docMkLst>
      <pc:sldChg chg="modSp mod">
        <pc:chgData name="Kelly Burns Denny" userId="90d1e6ae-9a85-41bc-9c4c-29701aa811b0" providerId="ADAL" clId="{BE536268-9FB7-4BC3-AC76-EE6BEACBFC9E}" dt="2026-09-10T19:00:07.102" v="36" actId="20577"/>
        <pc:sldMkLst>
          <pc:docMk/>
          <pc:sldMk cId="3655385096" sldId="256"/>
        </pc:sldMkLst>
        <pc:spChg chg="mod">
          <ac:chgData name="Kelly Burns Denny" userId="90d1e6ae-9a85-41bc-9c4c-29701aa811b0" providerId="ADAL" clId="{BE536268-9FB7-4BC3-AC76-EE6BEACBFC9E}" dt="2026-09-10T19:00:02.432" v="20" actId="27636"/>
          <ac:spMkLst>
            <pc:docMk/>
            <pc:sldMk cId="3655385096" sldId="256"/>
            <ac:spMk id="2" creationId="{93B2B76A-29B2-0A56-6E32-7D48499A760D}"/>
          </ac:spMkLst>
        </pc:spChg>
        <pc:spChg chg="mod">
          <ac:chgData name="Kelly Burns Denny" userId="90d1e6ae-9a85-41bc-9c4c-29701aa811b0" providerId="ADAL" clId="{BE536268-9FB7-4BC3-AC76-EE6BEACBFC9E}" dt="2026-09-10T19:00:07.102" v="36" actId="20577"/>
          <ac:spMkLst>
            <pc:docMk/>
            <pc:sldMk cId="3655385096" sldId="256"/>
            <ac:spMk id="3" creationId="{E44D214A-236C-A9B8-BC7D-C2CD0F7D7056}"/>
          </ac:spMkLst>
        </pc:spChg>
      </pc:sldChg>
      <pc:sldChg chg="addSp delSp modSp mod">
        <pc:chgData name="Kelly Burns Denny" userId="90d1e6ae-9a85-41bc-9c4c-29701aa811b0" providerId="ADAL" clId="{BE536268-9FB7-4BC3-AC76-EE6BEACBFC9E}" dt="2026-09-11T13:36:31.506" v="1516" actId="1076"/>
        <pc:sldMkLst>
          <pc:docMk/>
          <pc:sldMk cId="1739604806" sldId="258"/>
        </pc:sldMkLst>
        <pc:spChg chg="mod">
          <ac:chgData name="Kelly Burns Denny" userId="90d1e6ae-9a85-41bc-9c4c-29701aa811b0" providerId="ADAL" clId="{BE536268-9FB7-4BC3-AC76-EE6BEACBFC9E}" dt="2026-09-11T13:35:37.105" v="1506" actId="26606"/>
          <ac:spMkLst>
            <pc:docMk/>
            <pc:sldMk cId="1739604806" sldId="258"/>
            <ac:spMk id="2" creationId="{48A2FF70-A38C-88D1-092D-15976241E4A8}"/>
          </ac:spMkLst>
        </pc:spChg>
        <pc:spChg chg="mod">
          <ac:chgData name="Kelly Burns Denny" userId="90d1e6ae-9a85-41bc-9c4c-29701aa811b0" providerId="ADAL" clId="{BE536268-9FB7-4BC3-AC76-EE6BEACBFC9E}" dt="2026-09-11T13:36:31.506" v="1516" actId="1076"/>
          <ac:spMkLst>
            <pc:docMk/>
            <pc:sldMk cId="1739604806" sldId="258"/>
            <ac:spMk id="3" creationId="{38DA0581-F320-A9F2-1EFF-22F07700D2BE}"/>
          </ac:spMkLst>
        </pc:spChg>
        <pc:spChg chg="mod">
          <ac:chgData name="Kelly Burns Denny" userId="90d1e6ae-9a85-41bc-9c4c-29701aa811b0" providerId="ADAL" clId="{BE536268-9FB7-4BC3-AC76-EE6BEACBFC9E}" dt="2026-09-11T13:35:37.105" v="1506" actId="26606"/>
          <ac:spMkLst>
            <pc:docMk/>
            <pc:sldMk cId="1739604806" sldId="258"/>
            <ac:spMk id="7" creationId="{C0FFB604-EC20-143D-61BB-9479FA564965}"/>
          </ac:spMkLst>
        </pc:spChg>
        <pc:spChg chg="mod">
          <ac:chgData name="Kelly Burns Denny" userId="90d1e6ae-9a85-41bc-9c4c-29701aa811b0" providerId="ADAL" clId="{BE536268-9FB7-4BC3-AC76-EE6BEACBFC9E}" dt="2026-09-11T13:35:37.105" v="1506" actId="26606"/>
          <ac:spMkLst>
            <pc:docMk/>
            <pc:sldMk cId="1739604806" sldId="258"/>
            <ac:spMk id="9" creationId="{E385288C-C0D6-C679-251F-B3A9CD38DA47}"/>
          </ac:spMkLst>
        </pc:spChg>
        <pc:spChg chg="add">
          <ac:chgData name="Kelly Burns Denny" userId="90d1e6ae-9a85-41bc-9c4c-29701aa811b0" providerId="ADAL" clId="{BE536268-9FB7-4BC3-AC76-EE6BEACBFC9E}" dt="2026-09-11T13:35:37.105" v="1506" actId="26606"/>
          <ac:spMkLst>
            <pc:docMk/>
            <pc:sldMk cId="1739604806" sldId="258"/>
            <ac:spMk id="22" creationId="{777A147A-9ED8-46B4-8660-1B3C2AA880B5}"/>
          </ac:spMkLst>
        </pc:spChg>
        <pc:spChg chg="add">
          <ac:chgData name="Kelly Burns Denny" userId="90d1e6ae-9a85-41bc-9c4c-29701aa811b0" providerId="ADAL" clId="{BE536268-9FB7-4BC3-AC76-EE6BEACBFC9E}" dt="2026-09-11T13:35:37.105" v="1506" actId="26606"/>
          <ac:spMkLst>
            <pc:docMk/>
            <pc:sldMk cId="1739604806" sldId="258"/>
            <ac:spMk id="24" creationId="{5D6C15A0-C087-4593-8414-2B4EC1CDC3DE}"/>
          </ac:spMkLst>
        </pc:spChg>
      </pc:sldChg>
      <pc:sldChg chg="addSp delSp modSp new mod setBg">
        <pc:chgData name="Kelly Burns Denny" userId="90d1e6ae-9a85-41bc-9c4c-29701aa811b0" providerId="ADAL" clId="{BE536268-9FB7-4BC3-AC76-EE6BEACBFC9E}" dt="2026-09-14T18:22:14.021" v="2161" actId="27636"/>
        <pc:sldMkLst>
          <pc:docMk/>
          <pc:sldMk cId="3021699373" sldId="259"/>
        </pc:sldMkLst>
        <pc:spChg chg="mod">
          <ac:chgData name="Kelly Burns Denny" userId="90d1e6ae-9a85-41bc-9c4c-29701aa811b0" providerId="ADAL" clId="{BE536268-9FB7-4BC3-AC76-EE6BEACBFC9E}" dt="2026-09-11T13:28:55.495" v="1481" actId="122"/>
          <ac:spMkLst>
            <pc:docMk/>
            <pc:sldMk cId="3021699373" sldId="259"/>
            <ac:spMk id="2" creationId="{48D5C469-0D18-8DB4-53B9-7762F0F82302}"/>
          </ac:spMkLst>
        </pc:spChg>
        <pc:spChg chg="mod">
          <ac:chgData name="Kelly Burns Denny" userId="90d1e6ae-9a85-41bc-9c4c-29701aa811b0" providerId="ADAL" clId="{BE536268-9FB7-4BC3-AC76-EE6BEACBFC9E}" dt="2026-09-14T18:22:14.021" v="2161" actId="27636"/>
          <ac:spMkLst>
            <pc:docMk/>
            <pc:sldMk cId="3021699373" sldId="259"/>
            <ac:spMk id="3" creationId="{BB52CD8F-50EC-A8CD-2B98-2E049A7C4A4C}"/>
          </ac:spMkLst>
        </pc:spChg>
        <pc:spChg chg="mod">
          <ac:chgData name="Kelly Burns Denny" userId="90d1e6ae-9a85-41bc-9c4c-29701aa811b0" providerId="ADAL" clId="{BE536268-9FB7-4BC3-AC76-EE6BEACBFC9E}" dt="2026-09-11T13:28:37.717" v="1472" actId="26606"/>
          <ac:spMkLst>
            <pc:docMk/>
            <pc:sldMk cId="3021699373" sldId="259"/>
            <ac:spMk id="4" creationId="{B98942D0-2D96-F69F-928A-CC2F309E698D}"/>
          </ac:spMkLst>
        </pc:spChg>
        <pc:spChg chg="mod">
          <ac:chgData name="Kelly Burns Denny" userId="90d1e6ae-9a85-41bc-9c4c-29701aa811b0" providerId="ADAL" clId="{BE536268-9FB7-4BC3-AC76-EE6BEACBFC9E}" dt="2026-09-11T13:28:37.717" v="1472" actId="26606"/>
          <ac:spMkLst>
            <pc:docMk/>
            <pc:sldMk cId="3021699373" sldId="259"/>
            <ac:spMk id="5" creationId="{175838CE-A2BC-75CA-102A-075914EF4A3B}"/>
          </ac:spMkLst>
        </pc:spChg>
        <pc:spChg chg="add">
          <ac:chgData name="Kelly Burns Denny" userId="90d1e6ae-9a85-41bc-9c4c-29701aa811b0" providerId="ADAL" clId="{BE536268-9FB7-4BC3-AC76-EE6BEACBFC9E}" dt="2026-09-11T13:28:37.717" v="1472" actId="26606"/>
          <ac:spMkLst>
            <pc:docMk/>
            <pc:sldMk cId="3021699373" sldId="259"/>
            <ac:spMk id="10" creationId="{745DEEED-BE3A-4307-800A-45F555B51C2E}"/>
          </ac:spMkLst>
        </pc:spChg>
        <pc:spChg chg="add">
          <ac:chgData name="Kelly Burns Denny" userId="90d1e6ae-9a85-41bc-9c4c-29701aa811b0" providerId="ADAL" clId="{BE536268-9FB7-4BC3-AC76-EE6BEACBFC9E}" dt="2026-09-11T13:28:37.717" v="1472" actId="26606"/>
          <ac:spMkLst>
            <pc:docMk/>
            <pc:sldMk cId="3021699373" sldId="259"/>
            <ac:spMk id="12" creationId="{F5C73706-35AD-4797-B796-D806B8FE5A35}"/>
          </ac:spMkLst>
        </pc:spChg>
        <pc:picChg chg="add mod">
          <ac:chgData name="Kelly Burns Denny" userId="90d1e6ae-9a85-41bc-9c4c-29701aa811b0" providerId="ADAL" clId="{BE536268-9FB7-4BC3-AC76-EE6BEACBFC9E}" dt="2026-09-11T13:28:59.901" v="1482" actId="1076"/>
          <ac:picMkLst>
            <pc:docMk/>
            <pc:sldMk cId="3021699373" sldId="259"/>
            <ac:picMk id="9" creationId="{F41FDFC8-5925-CCB9-FDFE-A52D72ED94E4}"/>
          </ac:picMkLst>
        </pc:picChg>
      </pc:sldChg>
      <pc:sldChg chg="addSp delSp modSp new mod setBg">
        <pc:chgData name="Kelly Burns Denny" userId="90d1e6ae-9a85-41bc-9c4c-29701aa811b0" providerId="ADAL" clId="{BE536268-9FB7-4BC3-AC76-EE6BEACBFC9E}" dt="2026-09-11T14:29:01.425" v="1916" actId="113"/>
        <pc:sldMkLst>
          <pc:docMk/>
          <pc:sldMk cId="1905754937" sldId="261"/>
        </pc:sldMkLst>
        <pc:spChg chg="mod">
          <ac:chgData name="Kelly Burns Denny" userId="90d1e6ae-9a85-41bc-9c4c-29701aa811b0" providerId="ADAL" clId="{BE536268-9FB7-4BC3-AC76-EE6BEACBFC9E}" dt="2026-09-11T13:43:26.030" v="1866"/>
          <ac:spMkLst>
            <pc:docMk/>
            <pc:sldMk cId="1905754937" sldId="261"/>
            <ac:spMk id="2" creationId="{4F9813C4-9EDE-FF30-2B2E-114636463D33}"/>
          </ac:spMkLst>
        </pc:spChg>
        <pc:spChg chg="mod">
          <ac:chgData name="Kelly Burns Denny" userId="90d1e6ae-9a85-41bc-9c4c-29701aa811b0" providerId="ADAL" clId="{BE536268-9FB7-4BC3-AC76-EE6BEACBFC9E}" dt="2026-09-11T13:43:04.861" v="1863" actId="26606"/>
          <ac:spMkLst>
            <pc:docMk/>
            <pc:sldMk cId="1905754937" sldId="261"/>
            <ac:spMk id="4" creationId="{86D2AEA6-F059-C84D-6B7E-E59A1F0E8E90}"/>
          </ac:spMkLst>
        </pc:spChg>
        <pc:spChg chg="mod">
          <ac:chgData name="Kelly Burns Denny" userId="90d1e6ae-9a85-41bc-9c4c-29701aa811b0" providerId="ADAL" clId="{BE536268-9FB7-4BC3-AC76-EE6BEACBFC9E}" dt="2026-09-11T13:43:04.861" v="1863" actId="26606"/>
          <ac:spMkLst>
            <pc:docMk/>
            <pc:sldMk cId="1905754937" sldId="261"/>
            <ac:spMk id="5" creationId="{12240406-112E-AD89-6B92-1150F868A1CF}"/>
          </ac:spMkLst>
        </pc:spChg>
        <pc:spChg chg="add">
          <ac:chgData name="Kelly Burns Denny" userId="90d1e6ae-9a85-41bc-9c4c-29701aa811b0" providerId="ADAL" clId="{BE536268-9FB7-4BC3-AC76-EE6BEACBFC9E}" dt="2026-09-11T13:43:04.861" v="1863" actId="26606"/>
          <ac:spMkLst>
            <pc:docMk/>
            <pc:sldMk cId="1905754937" sldId="261"/>
            <ac:spMk id="7" creationId="{100EDD19-6802-4EC3-95CE-CFFAB042CFD6}"/>
          </ac:spMkLst>
        </pc:spChg>
        <pc:spChg chg="add">
          <ac:chgData name="Kelly Burns Denny" userId="90d1e6ae-9a85-41bc-9c4c-29701aa811b0" providerId="ADAL" clId="{BE536268-9FB7-4BC3-AC76-EE6BEACBFC9E}" dt="2026-09-11T13:43:04.861" v="1863" actId="26606"/>
          <ac:spMkLst>
            <pc:docMk/>
            <pc:sldMk cId="1905754937" sldId="261"/>
            <ac:spMk id="8" creationId="{DB17E863-922E-4C26-BD64-E8FD41D28661}"/>
          </ac:spMkLst>
        </pc:spChg>
        <pc:spChg chg="add mod">
          <ac:chgData name="Kelly Burns Denny" userId="90d1e6ae-9a85-41bc-9c4c-29701aa811b0" providerId="ADAL" clId="{BE536268-9FB7-4BC3-AC76-EE6BEACBFC9E}" dt="2026-09-11T13:43:53.009" v="1875" actId="255"/>
          <ac:spMkLst>
            <pc:docMk/>
            <pc:sldMk cId="1905754937" sldId="261"/>
            <ac:spMk id="11" creationId="{5115454A-4DCD-2EF5-FB6B-A98F1E063381}"/>
          </ac:spMkLst>
        </pc:spChg>
        <pc:spChg chg="add mod">
          <ac:chgData name="Kelly Burns Denny" userId="90d1e6ae-9a85-41bc-9c4c-29701aa811b0" providerId="ADAL" clId="{BE536268-9FB7-4BC3-AC76-EE6BEACBFC9E}" dt="2026-09-11T13:43:37.419" v="1870"/>
          <ac:spMkLst>
            <pc:docMk/>
            <pc:sldMk cId="1905754937" sldId="261"/>
            <ac:spMk id="13" creationId="{F3131A1C-B665-30E4-9543-3C30FEA0C455}"/>
          </ac:spMkLst>
        </pc:spChg>
        <pc:spChg chg="add mod">
          <ac:chgData name="Kelly Burns Denny" userId="90d1e6ae-9a85-41bc-9c4c-29701aa811b0" providerId="ADAL" clId="{BE536268-9FB7-4BC3-AC76-EE6BEACBFC9E}" dt="2026-09-11T13:43:42.771" v="1874" actId="5793"/>
          <ac:spMkLst>
            <pc:docMk/>
            <pc:sldMk cId="1905754937" sldId="261"/>
            <ac:spMk id="14" creationId="{7ECB5705-9783-21CB-C537-916F695E1F07}"/>
          </ac:spMkLst>
        </pc:spChg>
        <pc:spChg chg="add mod">
          <ac:chgData name="Kelly Burns Denny" userId="90d1e6ae-9a85-41bc-9c4c-29701aa811b0" providerId="ADAL" clId="{BE536268-9FB7-4BC3-AC76-EE6BEACBFC9E}" dt="2026-09-11T14:29:01.425" v="1916" actId="113"/>
          <ac:spMkLst>
            <pc:docMk/>
            <pc:sldMk cId="1905754937" sldId="261"/>
            <ac:spMk id="15" creationId="{F8A9186A-D333-9495-D5E7-FA4C50353DF5}"/>
          </ac:spMkLst>
        </pc:spChg>
        <pc:picChg chg="add mod">
          <ac:chgData name="Kelly Burns Denny" userId="90d1e6ae-9a85-41bc-9c4c-29701aa811b0" providerId="ADAL" clId="{BE536268-9FB7-4BC3-AC76-EE6BEACBFC9E}" dt="2026-09-11T14:28:00.466" v="1887" actId="1076"/>
          <ac:picMkLst>
            <pc:docMk/>
            <pc:sldMk cId="1905754937" sldId="261"/>
            <ac:picMk id="17" creationId="{AB77D0AA-9BFA-4850-C44F-5AF505C4453D}"/>
          </ac:picMkLst>
        </pc:picChg>
      </pc:sldChg>
      <pc:sldChg chg="addSp modSp new mod setBg">
        <pc:chgData name="Kelly Burns Denny" userId="90d1e6ae-9a85-41bc-9c4c-29701aa811b0" providerId="ADAL" clId="{BE536268-9FB7-4BC3-AC76-EE6BEACBFC9E}" dt="2026-09-11T14:29:30.976" v="1918" actId="26606"/>
        <pc:sldMkLst>
          <pc:docMk/>
          <pc:sldMk cId="4077282573" sldId="262"/>
        </pc:sldMkLst>
        <pc:spChg chg="mod">
          <ac:chgData name="Kelly Burns Denny" userId="90d1e6ae-9a85-41bc-9c4c-29701aa811b0" providerId="ADAL" clId="{BE536268-9FB7-4BC3-AC76-EE6BEACBFC9E}" dt="2026-09-11T14:29:30.976" v="1918" actId="26606"/>
          <ac:spMkLst>
            <pc:docMk/>
            <pc:sldMk cId="4077282573" sldId="262"/>
            <ac:spMk id="2" creationId="{B0AF6608-36EF-7610-3D8E-B18766FF3F80}"/>
          </ac:spMkLst>
        </pc:spChg>
        <pc:spChg chg="mod">
          <ac:chgData name="Kelly Burns Denny" userId="90d1e6ae-9a85-41bc-9c4c-29701aa811b0" providerId="ADAL" clId="{BE536268-9FB7-4BC3-AC76-EE6BEACBFC9E}" dt="2026-09-11T14:29:30.976" v="1918" actId="26606"/>
          <ac:spMkLst>
            <pc:docMk/>
            <pc:sldMk cId="4077282573" sldId="262"/>
            <ac:spMk id="3" creationId="{4AB049EF-5552-1321-CF4E-26FFDAF75005}"/>
          </ac:spMkLst>
        </pc:spChg>
        <pc:spChg chg="mod">
          <ac:chgData name="Kelly Burns Denny" userId="90d1e6ae-9a85-41bc-9c4c-29701aa811b0" providerId="ADAL" clId="{BE536268-9FB7-4BC3-AC76-EE6BEACBFC9E}" dt="2026-09-11T14:29:30.976" v="1918" actId="26606"/>
          <ac:spMkLst>
            <pc:docMk/>
            <pc:sldMk cId="4077282573" sldId="262"/>
            <ac:spMk id="4" creationId="{72B41511-1234-8FFB-9ADC-B3C321C6CFF6}"/>
          </ac:spMkLst>
        </pc:spChg>
        <pc:spChg chg="mod">
          <ac:chgData name="Kelly Burns Denny" userId="90d1e6ae-9a85-41bc-9c4c-29701aa811b0" providerId="ADAL" clId="{BE536268-9FB7-4BC3-AC76-EE6BEACBFC9E}" dt="2026-09-11T14:29:30.976" v="1918" actId="26606"/>
          <ac:spMkLst>
            <pc:docMk/>
            <pc:sldMk cId="4077282573" sldId="262"/>
            <ac:spMk id="5" creationId="{A7825B65-4C0C-A58F-B02B-FAA915EF1ACC}"/>
          </ac:spMkLst>
        </pc:spChg>
        <pc:spChg chg="add">
          <ac:chgData name="Kelly Burns Denny" userId="90d1e6ae-9a85-41bc-9c4c-29701aa811b0" providerId="ADAL" clId="{BE536268-9FB7-4BC3-AC76-EE6BEACBFC9E}" dt="2026-09-11T14:29:30.976" v="1918" actId="26606"/>
          <ac:spMkLst>
            <pc:docMk/>
            <pc:sldMk cId="4077282573" sldId="262"/>
            <ac:spMk id="10" creationId="{100EDD19-6802-4EC3-95CE-CFFAB042CFD6}"/>
          </ac:spMkLst>
        </pc:spChg>
        <pc:spChg chg="add">
          <ac:chgData name="Kelly Burns Denny" userId="90d1e6ae-9a85-41bc-9c4c-29701aa811b0" providerId="ADAL" clId="{BE536268-9FB7-4BC3-AC76-EE6BEACBFC9E}" dt="2026-09-11T14:29:30.976" v="1918" actId="26606"/>
          <ac:spMkLst>
            <pc:docMk/>
            <pc:sldMk cId="4077282573" sldId="262"/>
            <ac:spMk id="12" creationId="{DB17E863-922E-4C26-BD64-E8FD41D28661}"/>
          </ac:spMkLst>
        </pc:spChg>
      </pc:sldChg>
      <pc:sldChg chg="addSp modSp new mod setBg">
        <pc:chgData name="Kelly Burns Denny" userId="90d1e6ae-9a85-41bc-9c4c-29701aa811b0" providerId="ADAL" clId="{BE536268-9FB7-4BC3-AC76-EE6BEACBFC9E}" dt="2026-09-11T14:29:26.581" v="1917" actId="26606"/>
        <pc:sldMkLst>
          <pc:docMk/>
          <pc:sldMk cId="174491372" sldId="263"/>
        </pc:sldMkLst>
        <pc:spChg chg="mod">
          <ac:chgData name="Kelly Burns Denny" userId="90d1e6ae-9a85-41bc-9c4c-29701aa811b0" providerId="ADAL" clId="{BE536268-9FB7-4BC3-AC76-EE6BEACBFC9E}" dt="2026-09-11T14:29:26.581" v="1917" actId="26606"/>
          <ac:spMkLst>
            <pc:docMk/>
            <pc:sldMk cId="174491372" sldId="263"/>
            <ac:spMk id="2" creationId="{8ECC1C49-EA56-31F9-225C-6FA9348D318A}"/>
          </ac:spMkLst>
        </pc:spChg>
        <pc:spChg chg="mod">
          <ac:chgData name="Kelly Burns Denny" userId="90d1e6ae-9a85-41bc-9c4c-29701aa811b0" providerId="ADAL" clId="{BE536268-9FB7-4BC3-AC76-EE6BEACBFC9E}" dt="2026-09-11T14:29:26.581" v="1917" actId="26606"/>
          <ac:spMkLst>
            <pc:docMk/>
            <pc:sldMk cId="174491372" sldId="263"/>
            <ac:spMk id="3" creationId="{3CEA9046-1B79-7EEE-578C-C232A1911CDC}"/>
          </ac:spMkLst>
        </pc:spChg>
        <pc:spChg chg="mod">
          <ac:chgData name="Kelly Burns Denny" userId="90d1e6ae-9a85-41bc-9c4c-29701aa811b0" providerId="ADAL" clId="{BE536268-9FB7-4BC3-AC76-EE6BEACBFC9E}" dt="2026-09-11T14:29:26.581" v="1917" actId="26606"/>
          <ac:spMkLst>
            <pc:docMk/>
            <pc:sldMk cId="174491372" sldId="263"/>
            <ac:spMk id="4" creationId="{20CEB97F-B01E-3B75-3BF1-1CB9B9323704}"/>
          </ac:spMkLst>
        </pc:spChg>
        <pc:spChg chg="mod">
          <ac:chgData name="Kelly Burns Denny" userId="90d1e6ae-9a85-41bc-9c4c-29701aa811b0" providerId="ADAL" clId="{BE536268-9FB7-4BC3-AC76-EE6BEACBFC9E}" dt="2026-09-11T14:29:26.581" v="1917" actId="26606"/>
          <ac:spMkLst>
            <pc:docMk/>
            <pc:sldMk cId="174491372" sldId="263"/>
            <ac:spMk id="5" creationId="{22971C58-98A5-EFDB-186E-1E482BC35C22}"/>
          </ac:spMkLst>
        </pc:spChg>
        <pc:spChg chg="add">
          <ac:chgData name="Kelly Burns Denny" userId="90d1e6ae-9a85-41bc-9c4c-29701aa811b0" providerId="ADAL" clId="{BE536268-9FB7-4BC3-AC76-EE6BEACBFC9E}" dt="2026-09-11T14:29:26.581" v="1917" actId="26606"/>
          <ac:spMkLst>
            <pc:docMk/>
            <pc:sldMk cId="174491372" sldId="263"/>
            <ac:spMk id="10" creationId="{100EDD19-6802-4EC3-95CE-CFFAB042CFD6}"/>
          </ac:spMkLst>
        </pc:spChg>
        <pc:spChg chg="add">
          <ac:chgData name="Kelly Burns Denny" userId="90d1e6ae-9a85-41bc-9c4c-29701aa811b0" providerId="ADAL" clId="{BE536268-9FB7-4BC3-AC76-EE6BEACBFC9E}" dt="2026-09-11T14:29:26.581" v="1917" actId="26606"/>
          <ac:spMkLst>
            <pc:docMk/>
            <pc:sldMk cId="174491372" sldId="263"/>
            <ac:spMk id="12" creationId="{DB17E863-922E-4C26-BD64-E8FD41D28661}"/>
          </ac:spMkLst>
        </pc:spChg>
      </pc:sldChg>
      <pc:sldChg chg="addSp modSp new mod setBg">
        <pc:chgData name="Kelly Burns Denny" userId="90d1e6ae-9a85-41bc-9c4c-29701aa811b0" providerId="ADAL" clId="{BE536268-9FB7-4BC3-AC76-EE6BEACBFC9E}" dt="2026-09-11T14:32:58.832" v="2157" actId="20577"/>
        <pc:sldMkLst>
          <pc:docMk/>
          <pc:sldMk cId="1424123275" sldId="264"/>
        </pc:sldMkLst>
        <pc:spChg chg="mod">
          <ac:chgData name="Kelly Burns Denny" userId="90d1e6ae-9a85-41bc-9c4c-29701aa811b0" providerId="ADAL" clId="{BE536268-9FB7-4BC3-AC76-EE6BEACBFC9E}" dt="2026-09-11T14:32:58.832" v="2157" actId="20577"/>
          <ac:spMkLst>
            <pc:docMk/>
            <pc:sldMk cId="1424123275" sldId="264"/>
            <ac:spMk id="2" creationId="{C90DBE1A-472D-77E2-39B2-24020B222D8A}"/>
          </ac:spMkLst>
        </pc:spChg>
        <pc:spChg chg="mod">
          <ac:chgData name="Kelly Burns Denny" userId="90d1e6ae-9a85-41bc-9c4c-29701aa811b0" providerId="ADAL" clId="{BE536268-9FB7-4BC3-AC76-EE6BEACBFC9E}" dt="2026-09-11T14:29:35.129" v="1919" actId="26606"/>
          <ac:spMkLst>
            <pc:docMk/>
            <pc:sldMk cId="1424123275" sldId="264"/>
            <ac:spMk id="3" creationId="{A6D8AA99-9E18-FD48-8D25-0CF7038FB543}"/>
          </ac:spMkLst>
        </pc:spChg>
        <pc:spChg chg="mod">
          <ac:chgData name="Kelly Burns Denny" userId="90d1e6ae-9a85-41bc-9c4c-29701aa811b0" providerId="ADAL" clId="{BE536268-9FB7-4BC3-AC76-EE6BEACBFC9E}" dt="2026-09-11T14:29:35.129" v="1919" actId="26606"/>
          <ac:spMkLst>
            <pc:docMk/>
            <pc:sldMk cId="1424123275" sldId="264"/>
            <ac:spMk id="4" creationId="{4FB8D3BE-3769-66E9-B7CE-00B5B1F14238}"/>
          </ac:spMkLst>
        </pc:spChg>
        <pc:spChg chg="mod">
          <ac:chgData name="Kelly Burns Denny" userId="90d1e6ae-9a85-41bc-9c4c-29701aa811b0" providerId="ADAL" clId="{BE536268-9FB7-4BC3-AC76-EE6BEACBFC9E}" dt="2026-09-11T14:29:35.129" v="1919" actId="26606"/>
          <ac:spMkLst>
            <pc:docMk/>
            <pc:sldMk cId="1424123275" sldId="264"/>
            <ac:spMk id="5" creationId="{0C557117-439E-0B1B-F476-65578ECD211E}"/>
          </ac:spMkLst>
        </pc:spChg>
        <pc:spChg chg="add">
          <ac:chgData name="Kelly Burns Denny" userId="90d1e6ae-9a85-41bc-9c4c-29701aa811b0" providerId="ADAL" clId="{BE536268-9FB7-4BC3-AC76-EE6BEACBFC9E}" dt="2026-09-11T14:29:35.129" v="1919" actId="26606"/>
          <ac:spMkLst>
            <pc:docMk/>
            <pc:sldMk cId="1424123275" sldId="264"/>
            <ac:spMk id="10" creationId="{100EDD19-6802-4EC3-95CE-CFFAB042CFD6}"/>
          </ac:spMkLst>
        </pc:spChg>
        <pc:spChg chg="add">
          <ac:chgData name="Kelly Burns Denny" userId="90d1e6ae-9a85-41bc-9c4c-29701aa811b0" providerId="ADAL" clId="{BE536268-9FB7-4BC3-AC76-EE6BEACBFC9E}" dt="2026-09-11T14:29:35.129" v="1919" actId="26606"/>
          <ac:spMkLst>
            <pc:docMk/>
            <pc:sldMk cId="1424123275" sldId="264"/>
            <ac:spMk id="12" creationId="{DB17E863-922E-4C26-BD64-E8FD41D28661}"/>
          </ac:spMkLst>
        </pc:spChg>
      </pc:sldChg>
      <pc:sldChg chg="add">
        <pc:chgData name="Kelly Burns Denny" userId="90d1e6ae-9a85-41bc-9c4c-29701aa811b0" providerId="ADAL" clId="{BE536268-9FB7-4BC3-AC76-EE6BEACBFC9E}" dt="2026-09-11T13:43:13.393" v="1864" actId="2890"/>
        <pc:sldMkLst>
          <pc:docMk/>
          <pc:sldMk cId="2098410873" sldId="265"/>
        </pc:sldMkLst>
      </pc:sldChg>
      <pc:sldChg chg="addSp modSp new mod setBg">
        <pc:chgData name="Kelly Burns Denny" userId="90d1e6ae-9a85-41bc-9c4c-29701aa811b0" providerId="ADAL" clId="{BE536268-9FB7-4BC3-AC76-EE6BEACBFC9E}" dt="2026-09-11T14:32:41.881" v="2155" actId="26606"/>
        <pc:sldMkLst>
          <pc:docMk/>
          <pc:sldMk cId="2546181974" sldId="266"/>
        </pc:sldMkLst>
        <pc:spChg chg="mod">
          <ac:chgData name="Kelly Burns Denny" userId="90d1e6ae-9a85-41bc-9c4c-29701aa811b0" providerId="ADAL" clId="{BE536268-9FB7-4BC3-AC76-EE6BEACBFC9E}" dt="2026-09-11T14:32:41.881" v="2155" actId="26606"/>
          <ac:spMkLst>
            <pc:docMk/>
            <pc:sldMk cId="2546181974" sldId="266"/>
            <ac:spMk id="2" creationId="{419B21F9-6F24-00F8-A587-D7D442B7ECF7}"/>
          </ac:spMkLst>
        </pc:spChg>
        <pc:spChg chg="mod">
          <ac:chgData name="Kelly Burns Denny" userId="90d1e6ae-9a85-41bc-9c4c-29701aa811b0" providerId="ADAL" clId="{BE536268-9FB7-4BC3-AC76-EE6BEACBFC9E}" dt="2026-09-11T14:32:41.881" v="2155" actId="26606"/>
          <ac:spMkLst>
            <pc:docMk/>
            <pc:sldMk cId="2546181974" sldId="266"/>
            <ac:spMk id="3" creationId="{D33699B2-B10F-C72E-248B-7A44B44EDEF4}"/>
          </ac:spMkLst>
        </pc:spChg>
        <pc:spChg chg="mod">
          <ac:chgData name="Kelly Burns Denny" userId="90d1e6ae-9a85-41bc-9c4c-29701aa811b0" providerId="ADAL" clId="{BE536268-9FB7-4BC3-AC76-EE6BEACBFC9E}" dt="2026-09-11T14:32:41.881" v="2155" actId="26606"/>
          <ac:spMkLst>
            <pc:docMk/>
            <pc:sldMk cId="2546181974" sldId="266"/>
            <ac:spMk id="4" creationId="{DD6EBEED-BFF5-FE0D-7972-D6652DDA96E6}"/>
          </ac:spMkLst>
        </pc:spChg>
        <pc:spChg chg="mod">
          <ac:chgData name="Kelly Burns Denny" userId="90d1e6ae-9a85-41bc-9c4c-29701aa811b0" providerId="ADAL" clId="{BE536268-9FB7-4BC3-AC76-EE6BEACBFC9E}" dt="2026-09-11T14:32:41.881" v="2155" actId="26606"/>
          <ac:spMkLst>
            <pc:docMk/>
            <pc:sldMk cId="2546181974" sldId="266"/>
            <ac:spMk id="5" creationId="{3DEF4437-E9D2-F556-48BA-B68F2E230FCB}"/>
          </ac:spMkLst>
        </pc:spChg>
        <pc:spChg chg="add">
          <ac:chgData name="Kelly Burns Denny" userId="90d1e6ae-9a85-41bc-9c4c-29701aa811b0" providerId="ADAL" clId="{BE536268-9FB7-4BC3-AC76-EE6BEACBFC9E}" dt="2026-09-11T14:32:41.881" v="2155" actId="26606"/>
          <ac:spMkLst>
            <pc:docMk/>
            <pc:sldMk cId="2546181974" sldId="266"/>
            <ac:spMk id="10" creationId="{100EDD19-6802-4EC3-95CE-CFFAB042CFD6}"/>
          </ac:spMkLst>
        </pc:spChg>
        <pc:spChg chg="add">
          <ac:chgData name="Kelly Burns Denny" userId="90d1e6ae-9a85-41bc-9c4c-29701aa811b0" providerId="ADAL" clId="{BE536268-9FB7-4BC3-AC76-EE6BEACBFC9E}" dt="2026-09-11T14:32:41.881" v="2155" actId="26606"/>
          <ac:spMkLst>
            <pc:docMk/>
            <pc:sldMk cId="2546181974" sldId="266"/>
            <ac:spMk id="12" creationId="{DB17E863-922E-4C26-BD64-E8FD41D28661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A14F7C-90DE-41C8-8182-D5F86CE85507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D4371-EC35-4FC8-83BE-A921E75AED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5425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DA381740-063A-41A4-836D-85D14980EEF0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sX0" fmla="*/ 0 w 4243589"/>
              <a:gd name="csY0" fmla="*/ 0 h 27432"/>
              <a:gd name="csX1" fmla="*/ 563791 w 4243589"/>
              <a:gd name="csY1" fmla="*/ 0 h 27432"/>
              <a:gd name="csX2" fmla="*/ 1042710 w 4243589"/>
              <a:gd name="csY2" fmla="*/ 0 h 27432"/>
              <a:gd name="csX3" fmla="*/ 1564066 w 4243589"/>
              <a:gd name="csY3" fmla="*/ 0 h 27432"/>
              <a:gd name="csX4" fmla="*/ 2212729 w 4243589"/>
              <a:gd name="csY4" fmla="*/ 0 h 27432"/>
              <a:gd name="csX5" fmla="*/ 2776520 w 4243589"/>
              <a:gd name="csY5" fmla="*/ 0 h 27432"/>
              <a:gd name="csX6" fmla="*/ 3297875 w 4243589"/>
              <a:gd name="csY6" fmla="*/ 0 h 27432"/>
              <a:gd name="csX7" fmla="*/ 4243589 w 4243589"/>
              <a:gd name="csY7" fmla="*/ 0 h 27432"/>
              <a:gd name="csX8" fmla="*/ 4243589 w 4243589"/>
              <a:gd name="csY8" fmla="*/ 27432 h 27432"/>
              <a:gd name="csX9" fmla="*/ 3637362 w 4243589"/>
              <a:gd name="csY9" fmla="*/ 27432 h 27432"/>
              <a:gd name="csX10" fmla="*/ 3116007 w 4243589"/>
              <a:gd name="csY10" fmla="*/ 27432 h 27432"/>
              <a:gd name="csX11" fmla="*/ 2424908 w 4243589"/>
              <a:gd name="csY11" fmla="*/ 27432 h 27432"/>
              <a:gd name="csX12" fmla="*/ 1861117 w 4243589"/>
              <a:gd name="csY12" fmla="*/ 27432 h 27432"/>
              <a:gd name="csX13" fmla="*/ 1382198 w 4243589"/>
              <a:gd name="csY13" fmla="*/ 27432 h 27432"/>
              <a:gd name="csX14" fmla="*/ 733535 w 4243589"/>
              <a:gd name="csY14" fmla="*/ 27432 h 27432"/>
              <a:gd name="csX15" fmla="*/ 0 w 4243589"/>
              <a:gd name="csY15" fmla="*/ 27432 h 27432"/>
              <a:gd name="csX16" fmla="*/ 0 w 4243589"/>
              <a:gd name="csY16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EF9DF8-704A-44AE-8850-307DDACC93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Autofit/>
          </a:bodyPr>
          <a:lstStyle>
            <a:lvl1pPr algn="l">
              <a:defRPr sz="9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C72E09-06F3-48B9-9B95-DE15EC980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1CD474-E5E1-4D01-97F6-0C9FC0933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2936C-95C2-45DF-B63C-214D6C7B71B8}" type="datetime1">
              <a:rPr lang="en-US" smtClean="0"/>
              <a:t>9/14/2026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6BBC7-EB9B-4B36-88E9-DBF65D270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8786C7-DD8D-492F-9A9A-A7B3EBE27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497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D02BC-5A24-47F7-A4DF-B93FBC0C5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9219E-EE74-4093-94D6-F663E059C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A61642-BFBA-48AE-A29C-C2AA7386A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0CC3A-DF58-419F-9DCB-904246C66BA0}" type="datetime1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2029B-6646-4DBF-A302-76A513FC6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D4DFD-766F-4E45-A00C-2B5E8CE9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 descr="Tag=AccentColor&#10;Flavor=Light&#10;Target=FillAndLine">
            <a:extLst>
              <a:ext uri="{FF2B5EF4-FFF2-40B4-BE49-F238E27FC236}">
                <a16:creationId xmlns:a16="http://schemas.microsoft.com/office/drawing/2014/main" id="{EBDD1931-9E86-4402-9A68-33A2D9EFB198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sX0" fmla="*/ 0 w 10515600"/>
              <a:gd name="csY0" fmla="*/ 0 h 27432"/>
              <a:gd name="csX1" fmla="*/ 446913 w 10515600"/>
              <a:gd name="csY1" fmla="*/ 0 h 27432"/>
              <a:gd name="csX2" fmla="*/ 1104138 w 10515600"/>
              <a:gd name="csY2" fmla="*/ 0 h 27432"/>
              <a:gd name="csX3" fmla="*/ 1866519 w 10515600"/>
              <a:gd name="csY3" fmla="*/ 0 h 27432"/>
              <a:gd name="csX4" fmla="*/ 2208276 w 10515600"/>
              <a:gd name="csY4" fmla="*/ 0 h 27432"/>
              <a:gd name="csX5" fmla="*/ 2550033 w 10515600"/>
              <a:gd name="csY5" fmla="*/ 0 h 27432"/>
              <a:gd name="csX6" fmla="*/ 3417570 w 10515600"/>
              <a:gd name="csY6" fmla="*/ 0 h 27432"/>
              <a:gd name="csX7" fmla="*/ 4074795 w 10515600"/>
              <a:gd name="csY7" fmla="*/ 0 h 27432"/>
              <a:gd name="csX8" fmla="*/ 4416552 w 10515600"/>
              <a:gd name="csY8" fmla="*/ 0 h 27432"/>
              <a:gd name="csX9" fmla="*/ 5073777 w 10515600"/>
              <a:gd name="csY9" fmla="*/ 0 h 27432"/>
              <a:gd name="csX10" fmla="*/ 5941314 w 10515600"/>
              <a:gd name="csY10" fmla="*/ 0 h 27432"/>
              <a:gd name="csX11" fmla="*/ 6493383 w 10515600"/>
              <a:gd name="csY11" fmla="*/ 0 h 27432"/>
              <a:gd name="csX12" fmla="*/ 7045452 w 10515600"/>
              <a:gd name="csY12" fmla="*/ 0 h 27432"/>
              <a:gd name="csX13" fmla="*/ 7702677 w 10515600"/>
              <a:gd name="csY13" fmla="*/ 0 h 27432"/>
              <a:gd name="csX14" fmla="*/ 8465058 w 10515600"/>
              <a:gd name="csY14" fmla="*/ 0 h 27432"/>
              <a:gd name="csX15" fmla="*/ 9227439 w 10515600"/>
              <a:gd name="csY15" fmla="*/ 0 h 27432"/>
              <a:gd name="csX16" fmla="*/ 10515600 w 10515600"/>
              <a:gd name="csY16" fmla="*/ 0 h 27432"/>
              <a:gd name="csX17" fmla="*/ 10515600 w 10515600"/>
              <a:gd name="csY17" fmla="*/ 27432 h 27432"/>
              <a:gd name="csX18" fmla="*/ 10068687 w 10515600"/>
              <a:gd name="csY18" fmla="*/ 27432 h 27432"/>
              <a:gd name="csX19" fmla="*/ 9201150 w 10515600"/>
              <a:gd name="csY19" fmla="*/ 27432 h 27432"/>
              <a:gd name="csX20" fmla="*/ 8543925 w 10515600"/>
              <a:gd name="csY20" fmla="*/ 27432 h 27432"/>
              <a:gd name="csX21" fmla="*/ 8202168 w 10515600"/>
              <a:gd name="csY21" fmla="*/ 27432 h 27432"/>
              <a:gd name="csX22" fmla="*/ 7544943 w 10515600"/>
              <a:gd name="csY22" fmla="*/ 27432 h 27432"/>
              <a:gd name="csX23" fmla="*/ 6992874 w 10515600"/>
              <a:gd name="csY23" fmla="*/ 27432 h 27432"/>
              <a:gd name="csX24" fmla="*/ 6440805 w 10515600"/>
              <a:gd name="csY24" fmla="*/ 27432 h 27432"/>
              <a:gd name="csX25" fmla="*/ 5888736 w 10515600"/>
              <a:gd name="csY25" fmla="*/ 27432 h 27432"/>
              <a:gd name="csX26" fmla="*/ 5336667 w 10515600"/>
              <a:gd name="csY26" fmla="*/ 27432 h 27432"/>
              <a:gd name="csX27" fmla="*/ 4574286 w 10515600"/>
              <a:gd name="csY27" fmla="*/ 27432 h 27432"/>
              <a:gd name="csX28" fmla="*/ 3917061 w 10515600"/>
              <a:gd name="csY28" fmla="*/ 27432 h 27432"/>
              <a:gd name="csX29" fmla="*/ 3575304 w 10515600"/>
              <a:gd name="csY29" fmla="*/ 27432 h 27432"/>
              <a:gd name="csX30" fmla="*/ 3023235 w 10515600"/>
              <a:gd name="csY30" fmla="*/ 27432 h 27432"/>
              <a:gd name="csX31" fmla="*/ 2260854 w 10515600"/>
              <a:gd name="csY31" fmla="*/ 27432 h 27432"/>
              <a:gd name="csX32" fmla="*/ 1813941 w 10515600"/>
              <a:gd name="csY32" fmla="*/ 27432 h 27432"/>
              <a:gd name="csX33" fmla="*/ 946404 w 10515600"/>
              <a:gd name="csY33" fmla="*/ 27432 h 27432"/>
              <a:gd name="csX34" fmla="*/ 0 w 10515600"/>
              <a:gd name="csY34" fmla="*/ 27432 h 27432"/>
              <a:gd name="csX35" fmla="*/ 0 w 10515600"/>
              <a:gd name="csY35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4737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218C0-6540-400C-BB51-353D5FD5C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rm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1CD69-43B3-4FF7-AA41-30C36C957E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BF300D-5CBE-47E9-A193-E23C8314D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04DBD-2C56-4DB3-AA43-906195EDE1CA}" type="datetime1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E7DF3F-C51A-4DB1-9FCE-E3E0D8E92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269CF4-FAAB-44EF-A2A5-8352B4AA3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417A8947-4521-4FE1-8E44-27363435CE1B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sX0" fmla="*/ 0 w 4243589"/>
              <a:gd name="csY0" fmla="*/ 0 h 27432"/>
              <a:gd name="csX1" fmla="*/ 563791 w 4243589"/>
              <a:gd name="csY1" fmla="*/ 0 h 27432"/>
              <a:gd name="csX2" fmla="*/ 1042710 w 4243589"/>
              <a:gd name="csY2" fmla="*/ 0 h 27432"/>
              <a:gd name="csX3" fmla="*/ 1564066 w 4243589"/>
              <a:gd name="csY3" fmla="*/ 0 h 27432"/>
              <a:gd name="csX4" fmla="*/ 2212729 w 4243589"/>
              <a:gd name="csY4" fmla="*/ 0 h 27432"/>
              <a:gd name="csX5" fmla="*/ 2776520 w 4243589"/>
              <a:gd name="csY5" fmla="*/ 0 h 27432"/>
              <a:gd name="csX6" fmla="*/ 3297875 w 4243589"/>
              <a:gd name="csY6" fmla="*/ 0 h 27432"/>
              <a:gd name="csX7" fmla="*/ 4243589 w 4243589"/>
              <a:gd name="csY7" fmla="*/ 0 h 27432"/>
              <a:gd name="csX8" fmla="*/ 4243589 w 4243589"/>
              <a:gd name="csY8" fmla="*/ 27432 h 27432"/>
              <a:gd name="csX9" fmla="*/ 3637362 w 4243589"/>
              <a:gd name="csY9" fmla="*/ 27432 h 27432"/>
              <a:gd name="csX10" fmla="*/ 3116007 w 4243589"/>
              <a:gd name="csY10" fmla="*/ 27432 h 27432"/>
              <a:gd name="csX11" fmla="*/ 2424908 w 4243589"/>
              <a:gd name="csY11" fmla="*/ 27432 h 27432"/>
              <a:gd name="csX12" fmla="*/ 1861117 w 4243589"/>
              <a:gd name="csY12" fmla="*/ 27432 h 27432"/>
              <a:gd name="csX13" fmla="*/ 1382198 w 4243589"/>
              <a:gd name="csY13" fmla="*/ 27432 h 27432"/>
              <a:gd name="csX14" fmla="*/ 733535 w 4243589"/>
              <a:gd name="csY14" fmla="*/ 27432 h 27432"/>
              <a:gd name="csX15" fmla="*/ 0 w 4243589"/>
              <a:gd name="csY15" fmla="*/ 27432 h 27432"/>
              <a:gd name="csX16" fmla="*/ 0 w 4243589"/>
              <a:gd name="csY16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30029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DE264-531D-49C1-A8AF-2B4C1D218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9A1B8-2F1B-46AA-858A-CFFF5AF7CE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29384"/>
            <a:ext cx="5181600" cy="42519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6B9631-18C0-43BD-8AF3-9137D6D4C2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29384"/>
            <a:ext cx="5181600" cy="425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032FCA-14C6-4497-9C27-3F5806244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2FC8A-B97D-4C6B-AB0C-44B6F99F60F0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1E5057-693B-4E10-958E-0ABE79FEC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0CECB1-0A35-4C10-9D3D-FE4404283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descr="Tag=AccentColor&#10;Flavor=Light&#10;Target=FillAndLine">
            <a:extLst>
              <a:ext uri="{FF2B5EF4-FFF2-40B4-BE49-F238E27FC236}">
                <a16:creationId xmlns:a16="http://schemas.microsoft.com/office/drawing/2014/main" id="{2FAAC677-2D37-4F63-9C4B-711A2988EE0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sX0" fmla="*/ 0 w 10515600"/>
              <a:gd name="csY0" fmla="*/ 0 h 27432"/>
              <a:gd name="csX1" fmla="*/ 446913 w 10515600"/>
              <a:gd name="csY1" fmla="*/ 0 h 27432"/>
              <a:gd name="csX2" fmla="*/ 1104138 w 10515600"/>
              <a:gd name="csY2" fmla="*/ 0 h 27432"/>
              <a:gd name="csX3" fmla="*/ 1866519 w 10515600"/>
              <a:gd name="csY3" fmla="*/ 0 h 27432"/>
              <a:gd name="csX4" fmla="*/ 2208276 w 10515600"/>
              <a:gd name="csY4" fmla="*/ 0 h 27432"/>
              <a:gd name="csX5" fmla="*/ 2550033 w 10515600"/>
              <a:gd name="csY5" fmla="*/ 0 h 27432"/>
              <a:gd name="csX6" fmla="*/ 3417570 w 10515600"/>
              <a:gd name="csY6" fmla="*/ 0 h 27432"/>
              <a:gd name="csX7" fmla="*/ 4074795 w 10515600"/>
              <a:gd name="csY7" fmla="*/ 0 h 27432"/>
              <a:gd name="csX8" fmla="*/ 4416552 w 10515600"/>
              <a:gd name="csY8" fmla="*/ 0 h 27432"/>
              <a:gd name="csX9" fmla="*/ 5073777 w 10515600"/>
              <a:gd name="csY9" fmla="*/ 0 h 27432"/>
              <a:gd name="csX10" fmla="*/ 5941314 w 10515600"/>
              <a:gd name="csY10" fmla="*/ 0 h 27432"/>
              <a:gd name="csX11" fmla="*/ 6493383 w 10515600"/>
              <a:gd name="csY11" fmla="*/ 0 h 27432"/>
              <a:gd name="csX12" fmla="*/ 7045452 w 10515600"/>
              <a:gd name="csY12" fmla="*/ 0 h 27432"/>
              <a:gd name="csX13" fmla="*/ 7702677 w 10515600"/>
              <a:gd name="csY13" fmla="*/ 0 h 27432"/>
              <a:gd name="csX14" fmla="*/ 8465058 w 10515600"/>
              <a:gd name="csY14" fmla="*/ 0 h 27432"/>
              <a:gd name="csX15" fmla="*/ 9227439 w 10515600"/>
              <a:gd name="csY15" fmla="*/ 0 h 27432"/>
              <a:gd name="csX16" fmla="*/ 10515600 w 10515600"/>
              <a:gd name="csY16" fmla="*/ 0 h 27432"/>
              <a:gd name="csX17" fmla="*/ 10515600 w 10515600"/>
              <a:gd name="csY17" fmla="*/ 27432 h 27432"/>
              <a:gd name="csX18" fmla="*/ 10068687 w 10515600"/>
              <a:gd name="csY18" fmla="*/ 27432 h 27432"/>
              <a:gd name="csX19" fmla="*/ 9201150 w 10515600"/>
              <a:gd name="csY19" fmla="*/ 27432 h 27432"/>
              <a:gd name="csX20" fmla="*/ 8543925 w 10515600"/>
              <a:gd name="csY20" fmla="*/ 27432 h 27432"/>
              <a:gd name="csX21" fmla="*/ 8202168 w 10515600"/>
              <a:gd name="csY21" fmla="*/ 27432 h 27432"/>
              <a:gd name="csX22" fmla="*/ 7544943 w 10515600"/>
              <a:gd name="csY22" fmla="*/ 27432 h 27432"/>
              <a:gd name="csX23" fmla="*/ 6992874 w 10515600"/>
              <a:gd name="csY23" fmla="*/ 27432 h 27432"/>
              <a:gd name="csX24" fmla="*/ 6440805 w 10515600"/>
              <a:gd name="csY24" fmla="*/ 27432 h 27432"/>
              <a:gd name="csX25" fmla="*/ 5888736 w 10515600"/>
              <a:gd name="csY25" fmla="*/ 27432 h 27432"/>
              <a:gd name="csX26" fmla="*/ 5336667 w 10515600"/>
              <a:gd name="csY26" fmla="*/ 27432 h 27432"/>
              <a:gd name="csX27" fmla="*/ 4574286 w 10515600"/>
              <a:gd name="csY27" fmla="*/ 27432 h 27432"/>
              <a:gd name="csX28" fmla="*/ 3917061 w 10515600"/>
              <a:gd name="csY28" fmla="*/ 27432 h 27432"/>
              <a:gd name="csX29" fmla="*/ 3575304 w 10515600"/>
              <a:gd name="csY29" fmla="*/ 27432 h 27432"/>
              <a:gd name="csX30" fmla="*/ 3023235 w 10515600"/>
              <a:gd name="csY30" fmla="*/ 27432 h 27432"/>
              <a:gd name="csX31" fmla="*/ 2260854 w 10515600"/>
              <a:gd name="csY31" fmla="*/ 27432 h 27432"/>
              <a:gd name="csX32" fmla="*/ 1813941 w 10515600"/>
              <a:gd name="csY32" fmla="*/ 27432 h 27432"/>
              <a:gd name="csX33" fmla="*/ 946404 w 10515600"/>
              <a:gd name="csY33" fmla="*/ 27432 h 27432"/>
              <a:gd name="csX34" fmla="*/ 0 w 10515600"/>
              <a:gd name="csY34" fmla="*/ 27432 h 27432"/>
              <a:gd name="csX35" fmla="*/ 0 w 10515600"/>
              <a:gd name="csY35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81852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AE282-8875-4F49-AB21-E1C2BCAEA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712EA2-EF8C-4F18-BECF-AD121F7281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38528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7B59D4-E93F-40C1-A1A2-F1867830C6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926080"/>
            <a:ext cx="5157787" cy="326440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810616-1C77-42AE-8449-D0B64E2B84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38528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74E172-AFE8-48E4-BBB0-CA6D4EC112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926080"/>
            <a:ext cx="5183188" cy="3264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9407CC-270D-4C98-B95C-7AE67D2E1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C28A3-DF0F-47D0-B0F1-39B437B6DDC2}" type="datetime1">
              <a:rPr lang="en-US" smtClean="0"/>
              <a:t>9/14/2026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4070D5-9B7B-47FC-9F75-F6AD96074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8EAC17-33BE-4265-8C06-644C2D34F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 descr="Tag=AccentColor&#10;Flavor=Light&#10;Target=FillAndLine">
            <a:extLst>
              <a:ext uri="{FF2B5EF4-FFF2-40B4-BE49-F238E27FC236}">
                <a16:creationId xmlns:a16="http://schemas.microsoft.com/office/drawing/2014/main" id="{F634C457-AEBF-47D7-9200-BAD05D138B1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sX0" fmla="*/ 0 w 10515600"/>
              <a:gd name="csY0" fmla="*/ 0 h 27432"/>
              <a:gd name="csX1" fmla="*/ 446913 w 10515600"/>
              <a:gd name="csY1" fmla="*/ 0 h 27432"/>
              <a:gd name="csX2" fmla="*/ 1104138 w 10515600"/>
              <a:gd name="csY2" fmla="*/ 0 h 27432"/>
              <a:gd name="csX3" fmla="*/ 1866519 w 10515600"/>
              <a:gd name="csY3" fmla="*/ 0 h 27432"/>
              <a:gd name="csX4" fmla="*/ 2208276 w 10515600"/>
              <a:gd name="csY4" fmla="*/ 0 h 27432"/>
              <a:gd name="csX5" fmla="*/ 2550033 w 10515600"/>
              <a:gd name="csY5" fmla="*/ 0 h 27432"/>
              <a:gd name="csX6" fmla="*/ 3417570 w 10515600"/>
              <a:gd name="csY6" fmla="*/ 0 h 27432"/>
              <a:gd name="csX7" fmla="*/ 4074795 w 10515600"/>
              <a:gd name="csY7" fmla="*/ 0 h 27432"/>
              <a:gd name="csX8" fmla="*/ 4416552 w 10515600"/>
              <a:gd name="csY8" fmla="*/ 0 h 27432"/>
              <a:gd name="csX9" fmla="*/ 5073777 w 10515600"/>
              <a:gd name="csY9" fmla="*/ 0 h 27432"/>
              <a:gd name="csX10" fmla="*/ 5941314 w 10515600"/>
              <a:gd name="csY10" fmla="*/ 0 h 27432"/>
              <a:gd name="csX11" fmla="*/ 6493383 w 10515600"/>
              <a:gd name="csY11" fmla="*/ 0 h 27432"/>
              <a:gd name="csX12" fmla="*/ 7045452 w 10515600"/>
              <a:gd name="csY12" fmla="*/ 0 h 27432"/>
              <a:gd name="csX13" fmla="*/ 7702677 w 10515600"/>
              <a:gd name="csY13" fmla="*/ 0 h 27432"/>
              <a:gd name="csX14" fmla="*/ 8465058 w 10515600"/>
              <a:gd name="csY14" fmla="*/ 0 h 27432"/>
              <a:gd name="csX15" fmla="*/ 9227439 w 10515600"/>
              <a:gd name="csY15" fmla="*/ 0 h 27432"/>
              <a:gd name="csX16" fmla="*/ 10515600 w 10515600"/>
              <a:gd name="csY16" fmla="*/ 0 h 27432"/>
              <a:gd name="csX17" fmla="*/ 10515600 w 10515600"/>
              <a:gd name="csY17" fmla="*/ 27432 h 27432"/>
              <a:gd name="csX18" fmla="*/ 10068687 w 10515600"/>
              <a:gd name="csY18" fmla="*/ 27432 h 27432"/>
              <a:gd name="csX19" fmla="*/ 9201150 w 10515600"/>
              <a:gd name="csY19" fmla="*/ 27432 h 27432"/>
              <a:gd name="csX20" fmla="*/ 8543925 w 10515600"/>
              <a:gd name="csY20" fmla="*/ 27432 h 27432"/>
              <a:gd name="csX21" fmla="*/ 8202168 w 10515600"/>
              <a:gd name="csY21" fmla="*/ 27432 h 27432"/>
              <a:gd name="csX22" fmla="*/ 7544943 w 10515600"/>
              <a:gd name="csY22" fmla="*/ 27432 h 27432"/>
              <a:gd name="csX23" fmla="*/ 6992874 w 10515600"/>
              <a:gd name="csY23" fmla="*/ 27432 h 27432"/>
              <a:gd name="csX24" fmla="*/ 6440805 w 10515600"/>
              <a:gd name="csY24" fmla="*/ 27432 h 27432"/>
              <a:gd name="csX25" fmla="*/ 5888736 w 10515600"/>
              <a:gd name="csY25" fmla="*/ 27432 h 27432"/>
              <a:gd name="csX26" fmla="*/ 5336667 w 10515600"/>
              <a:gd name="csY26" fmla="*/ 27432 h 27432"/>
              <a:gd name="csX27" fmla="*/ 4574286 w 10515600"/>
              <a:gd name="csY27" fmla="*/ 27432 h 27432"/>
              <a:gd name="csX28" fmla="*/ 3917061 w 10515600"/>
              <a:gd name="csY28" fmla="*/ 27432 h 27432"/>
              <a:gd name="csX29" fmla="*/ 3575304 w 10515600"/>
              <a:gd name="csY29" fmla="*/ 27432 h 27432"/>
              <a:gd name="csX30" fmla="*/ 3023235 w 10515600"/>
              <a:gd name="csY30" fmla="*/ 27432 h 27432"/>
              <a:gd name="csX31" fmla="*/ 2260854 w 10515600"/>
              <a:gd name="csY31" fmla="*/ 27432 h 27432"/>
              <a:gd name="csX32" fmla="*/ 1813941 w 10515600"/>
              <a:gd name="csY32" fmla="*/ 27432 h 27432"/>
              <a:gd name="csX33" fmla="*/ 946404 w 10515600"/>
              <a:gd name="csY33" fmla="*/ 27432 h 27432"/>
              <a:gd name="csX34" fmla="*/ 0 w 10515600"/>
              <a:gd name="csY34" fmla="*/ 27432 h 27432"/>
              <a:gd name="csX35" fmla="*/ 0 w 10515600"/>
              <a:gd name="csY35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26821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E9AC0-40CD-4451-BF00-5E2FC7B74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3704" y="1728216"/>
            <a:ext cx="7781544" cy="3392424"/>
          </a:xfrm>
        </p:spPr>
        <p:txBody>
          <a:bodyPr>
            <a:normAutofit/>
          </a:bodyPr>
          <a:lstStyle>
            <a:lvl1pPr algn="ctr">
              <a:defRPr sz="7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FD9A32-9C83-452B-BC69-CC6E95D3C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DD2D2-98A7-4B3F-B308-52FB90459DCE}" type="datetime1">
              <a:rPr lang="en-US" smtClean="0"/>
              <a:t>9/14/2026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87B83E-E23E-42DE-876D-F55908A97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1C03A8-D428-4010-B413-13B1E9922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6" descr="Tag=AccentColor&#10;Flavor=Light&#10;Target=FillAndLine">
            <a:extLst>
              <a:ext uri="{FF2B5EF4-FFF2-40B4-BE49-F238E27FC236}">
                <a16:creationId xmlns:a16="http://schemas.microsoft.com/office/drawing/2014/main" id="{17F03060-85EC-4182-8C18-C6EE0D373E4B}"/>
              </a:ext>
            </a:extLst>
          </p:cNvPr>
          <p:cNvSpPr/>
          <p:nvPr/>
        </p:nvSpPr>
        <p:spPr>
          <a:xfrm>
            <a:off x="3974206" y="5126892"/>
            <a:ext cx="4243589" cy="27432"/>
          </a:xfrm>
          <a:custGeom>
            <a:avLst/>
            <a:gdLst>
              <a:gd name="csX0" fmla="*/ 0 w 4243589"/>
              <a:gd name="csY0" fmla="*/ 0 h 27432"/>
              <a:gd name="csX1" fmla="*/ 563791 w 4243589"/>
              <a:gd name="csY1" fmla="*/ 0 h 27432"/>
              <a:gd name="csX2" fmla="*/ 1042710 w 4243589"/>
              <a:gd name="csY2" fmla="*/ 0 h 27432"/>
              <a:gd name="csX3" fmla="*/ 1564066 w 4243589"/>
              <a:gd name="csY3" fmla="*/ 0 h 27432"/>
              <a:gd name="csX4" fmla="*/ 2212729 w 4243589"/>
              <a:gd name="csY4" fmla="*/ 0 h 27432"/>
              <a:gd name="csX5" fmla="*/ 2776520 w 4243589"/>
              <a:gd name="csY5" fmla="*/ 0 h 27432"/>
              <a:gd name="csX6" fmla="*/ 3297875 w 4243589"/>
              <a:gd name="csY6" fmla="*/ 0 h 27432"/>
              <a:gd name="csX7" fmla="*/ 4243589 w 4243589"/>
              <a:gd name="csY7" fmla="*/ 0 h 27432"/>
              <a:gd name="csX8" fmla="*/ 4243589 w 4243589"/>
              <a:gd name="csY8" fmla="*/ 27432 h 27432"/>
              <a:gd name="csX9" fmla="*/ 3637362 w 4243589"/>
              <a:gd name="csY9" fmla="*/ 27432 h 27432"/>
              <a:gd name="csX10" fmla="*/ 3116007 w 4243589"/>
              <a:gd name="csY10" fmla="*/ 27432 h 27432"/>
              <a:gd name="csX11" fmla="*/ 2424908 w 4243589"/>
              <a:gd name="csY11" fmla="*/ 27432 h 27432"/>
              <a:gd name="csX12" fmla="*/ 1861117 w 4243589"/>
              <a:gd name="csY12" fmla="*/ 27432 h 27432"/>
              <a:gd name="csX13" fmla="*/ 1382198 w 4243589"/>
              <a:gd name="csY13" fmla="*/ 27432 h 27432"/>
              <a:gd name="csX14" fmla="*/ 733535 w 4243589"/>
              <a:gd name="csY14" fmla="*/ 27432 h 27432"/>
              <a:gd name="csX15" fmla="*/ 0 w 4243589"/>
              <a:gd name="csY15" fmla="*/ 27432 h 27432"/>
              <a:gd name="csX16" fmla="*/ 0 w 4243589"/>
              <a:gd name="csY16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14418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2816A0-77C4-4A3F-87BD-A7321E3C8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4539-FAD0-4860-977C-B5C4B2E56AC7}" type="datetime1">
              <a:rPr lang="en-US" smtClean="0"/>
              <a:t>9/14/2026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FC3464-F026-4C77-9441-55ECA5054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7D9257-BADE-4D0B-AF0B-D09FE95FA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393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1C48E-F751-45A2-9010-208B81EDB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501F6-8430-4758-8636-74D68E990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3520" y="548640"/>
            <a:ext cx="6053328" cy="5431536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9DC39-A29C-494C-98B6-999746C5F3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2237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84C988-A6DB-469A-B8AA-31866F36E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871F6-AA83-4811-9547-3DF077027DA8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BC39C3-81EB-4828-9AD3-2F1FAC521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59376C-9810-49A5-BC9A-4E6A0217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B9F96F3A-E64D-4401-B02C-BCD5CAA97CFF}"/>
              </a:ext>
            </a:extLst>
          </p:cNvPr>
          <p:cNvSpPr/>
          <p:nvPr/>
        </p:nvSpPr>
        <p:spPr>
          <a:xfrm rot="5400000">
            <a:off x="2797492" y="3254143"/>
            <a:ext cx="4480560" cy="27432"/>
          </a:xfrm>
          <a:custGeom>
            <a:avLst/>
            <a:gdLst>
              <a:gd name="csX0" fmla="*/ 0 w 4480560"/>
              <a:gd name="csY0" fmla="*/ 0 h 27432"/>
              <a:gd name="csX1" fmla="*/ 595274 w 4480560"/>
              <a:gd name="csY1" fmla="*/ 0 h 27432"/>
              <a:gd name="csX2" fmla="*/ 1100938 w 4480560"/>
              <a:gd name="csY2" fmla="*/ 0 h 27432"/>
              <a:gd name="csX3" fmla="*/ 1651406 w 4480560"/>
              <a:gd name="csY3" fmla="*/ 0 h 27432"/>
              <a:gd name="csX4" fmla="*/ 2336292 w 4480560"/>
              <a:gd name="csY4" fmla="*/ 0 h 27432"/>
              <a:gd name="csX5" fmla="*/ 2931566 w 4480560"/>
              <a:gd name="csY5" fmla="*/ 0 h 27432"/>
              <a:gd name="csX6" fmla="*/ 3482035 w 4480560"/>
              <a:gd name="csY6" fmla="*/ 0 h 27432"/>
              <a:gd name="csX7" fmla="*/ 4480560 w 4480560"/>
              <a:gd name="csY7" fmla="*/ 0 h 27432"/>
              <a:gd name="csX8" fmla="*/ 4480560 w 4480560"/>
              <a:gd name="csY8" fmla="*/ 27432 h 27432"/>
              <a:gd name="csX9" fmla="*/ 3840480 w 4480560"/>
              <a:gd name="csY9" fmla="*/ 27432 h 27432"/>
              <a:gd name="csX10" fmla="*/ 3290011 w 4480560"/>
              <a:gd name="csY10" fmla="*/ 27432 h 27432"/>
              <a:gd name="csX11" fmla="*/ 2560320 w 4480560"/>
              <a:gd name="csY11" fmla="*/ 27432 h 27432"/>
              <a:gd name="csX12" fmla="*/ 1965046 w 4480560"/>
              <a:gd name="csY12" fmla="*/ 27432 h 27432"/>
              <a:gd name="csX13" fmla="*/ 1459382 w 4480560"/>
              <a:gd name="csY13" fmla="*/ 27432 h 27432"/>
              <a:gd name="csX14" fmla="*/ 774497 w 4480560"/>
              <a:gd name="csY14" fmla="*/ 27432 h 27432"/>
              <a:gd name="csX15" fmla="*/ 0 w 4480560"/>
              <a:gd name="csY15" fmla="*/ 27432 h 27432"/>
              <a:gd name="csX16" fmla="*/ 0 w 4480560"/>
              <a:gd name="csY16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7697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37704-80BD-41B0-8395-41618EC3A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1920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A4032-EC66-4974-BD30-898B60E4B5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03520" y="548640"/>
            <a:ext cx="6053328" cy="543153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1802D0-5574-4631-BA49-92362F8E40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1920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2C2F5B-DDDD-4E64-94A9-99E46F4B0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48705-CFB2-4266-B301-AD764081262D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FA8D36-8865-48E7-8249-ED729A5F7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F98C3-0B62-4361-8408-A01F70807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FE511AB6-FEAF-4549-BA88-0764BD10B63D}"/>
              </a:ext>
            </a:extLst>
          </p:cNvPr>
          <p:cNvSpPr/>
          <p:nvPr/>
        </p:nvSpPr>
        <p:spPr>
          <a:xfrm rot="5400000">
            <a:off x="2798064" y="3254143"/>
            <a:ext cx="4480560" cy="27432"/>
          </a:xfrm>
          <a:custGeom>
            <a:avLst/>
            <a:gdLst>
              <a:gd name="csX0" fmla="*/ 0 w 4480560"/>
              <a:gd name="csY0" fmla="*/ 0 h 27432"/>
              <a:gd name="csX1" fmla="*/ 595274 w 4480560"/>
              <a:gd name="csY1" fmla="*/ 0 h 27432"/>
              <a:gd name="csX2" fmla="*/ 1100938 w 4480560"/>
              <a:gd name="csY2" fmla="*/ 0 h 27432"/>
              <a:gd name="csX3" fmla="*/ 1651406 w 4480560"/>
              <a:gd name="csY3" fmla="*/ 0 h 27432"/>
              <a:gd name="csX4" fmla="*/ 2336292 w 4480560"/>
              <a:gd name="csY4" fmla="*/ 0 h 27432"/>
              <a:gd name="csX5" fmla="*/ 2931566 w 4480560"/>
              <a:gd name="csY5" fmla="*/ 0 h 27432"/>
              <a:gd name="csX6" fmla="*/ 3482035 w 4480560"/>
              <a:gd name="csY6" fmla="*/ 0 h 27432"/>
              <a:gd name="csX7" fmla="*/ 4480560 w 4480560"/>
              <a:gd name="csY7" fmla="*/ 0 h 27432"/>
              <a:gd name="csX8" fmla="*/ 4480560 w 4480560"/>
              <a:gd name="csY8" fmla="*/ 27432 h 27432"/>
              <a:gd name="csX9" fmla="*/ 3840480 w 4480560"/>
              <a:gd name="csY9" fmla="*/ 27432 h 27432"/>
              <a:gd name="csX10" fmla="*/ 3290011 w 4480560"/>
              <a:gd name="csY10" fmla="*/ 27432 h 27432"/>
              <a:gd name="csX11" fmla="*/ 2560320 w 4480560"/>
              <a:gd name="csY11" fmla="*/ 27432 h 27432"/>
              <a:gd name="csX12" fmla="*/ 1965046 w 4480560"/>
              <a:gd name="csY12" fmla="*/ 27432 h 27432"/>
              <a:gd name="csX13" fmla="*/ 1459382 w 4480560"/>
              <a:gd name="csY13" fmla="*/ 27432 h 27432"/>
              <a:gd name="csX14" fmla="*/ 774497 w 4480560"/>
              <a:gd name="csY14" fmla="*/ 27432 h 27432"/>
              <a:gd name="csX15" fmla="*/ 0 w 4480560"/>
              <a:gd name="csY15" fmla="*/ 27432 h 27432"/>
              <a:gd name="csX16" fmla="*/ 0 w 4480560"/>
              <a:gd name="csY16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545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7CF8D-FF51-4FD8-B968-A2C850734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61A953-02EA-491B-A215-AF8420D74D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084D1E-BC98-44E4-8D2C-89CCDC293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DA5E9-9D69-485C-B0F8-60332A997A55}" type="datetime1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3019EB-9C2B-4833-B72A-147694159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F6E764-5688-45F5-94ED-A7357D2F5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060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0E3CB6-3025-40BF-A04B-A7B0CB4C01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DD5CB3-8B24-48C7-89D3-8DCAD36A45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0BC931-E2BF-4C1D-91AA-89F82F826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EDE95-0F92-4122-A2C6-05F927676DD0}" type="datetime1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48A135-AEE9-4483-957E-3D143318D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DEFD4-A052-46B3-B2AE-F3091D8A2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906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72D13B-FFCB-4650-AD3C-CB5037352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CA9470-DF15-46A1-BF0E-8A5367A4B0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3047CB-E94D-482F-BACA-681E96C0EC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8BB6AD-BB9F-429A-8FD3-6E0EB0313A8C}" type="datetime1">
              <a:rPr lang="en-US" smtClean="0"/>
              <a:t>9/14/2026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DA4B5-E797-42FC-8B7A-2294DF24A3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8ED201-6D0E-422C-B4EC-566A3DC298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519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1" r:id="rId6"/>
    <p:sldLayoutId id="2147483727" r:id="rId7"/>
    <p:sldLayoutId id="2147483728" r:id="rId8"/>
    <p:sldLayoutId id="2147483729" r:id="rId9"/>
    <p:sldLayoutId id="2147483730" r:id="rId10"/>
    <p:sldLayoutId id="2147483732" r:id="rId11"/>
  </p:sldLayoutIdLst>
  <p:hf hdr="0" ft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ps-of-the-usa.com/usa/indiana/large-detailed-tourist-illustrated-map-of-indiana-state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tinyurl.com/MDLS2026feedback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68AB93A-48BC-4C25-A3AD-C17B5A682A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F4AE179-A75B-4007-B5FA-8139ACFB9B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58969" y="1168517"/>
            <a:ext cx="4889565" cy="4424065"/>
          </a:xfrm>
          <a:custGeom>
            <a:avLst/>
            <a:gdLst>
              <a:gd name="connsiteX0" fmla="*/ 2612540 w 5531319"/>
              <a:gd name="connsiteY0" fmla="*/ 836 h 4424065"/>
              <a:gd name="connsiteX1" fmla="*/ 2946310 w 5531319"/>
              <a:gd name="connsiteY1" fmla="*/ 35548 h 4424065"/>
              <a:gd name="connsiteX2" fmla="*/ 3961099 w 5531319"/>
              <a:gd name="connsiteY2" fmla="*/ 303581 h 4424065"/>
              <a:gd name="connsiteX3" fmla="*/ 4854587 w 5531319"/>
              <a:gd name="connsiteY3" fmla="*/ 764502 h 4424065"/>
              <a:gd name="connsiteX4" fmla="*/ 5377812 w 5531319"/>
              <a:gd name="connsiteY4" fmla="*/ 1339732 h 4424065"/>
              <a:gd name="connsiteX5" fmla="*/ 5526197 w 5531319"/>
              <a:gd name="connsiteY5" fmla="*/ 1825829 h 4424065"/>
              <a:gd name="connsiteX6" fmla="*/ 5510557 w 5531319"/>
              <a:gd name="connsiteY6" fmla="*/ 2199398 h 4424065"/>
              <a:gd name="connsiteX7" fmla="*/ 5509795 w 5531319"/>
              <a:gd name="connsiteY7" fmla="*/ 2402839 h 4424065"/>
              <a:gd name="connsiteX8" fmla="*/ 5323519 w 5531319"/>
              <a:gd name="connsiteY8" fmla="*/ 3144890 h 4424065"/>
              <a:gd name="connsiteX9" fmla="*/ 4853061 w 5531319"/>
              <a:gd name="connsiteY9" fmla="*/ 3612932 h 4424065"/>
              <a:gd name="connsiteX10" fmla="*/ 4316358 w 5531319"/>
              <a:gd name="connsiteY10" fmla="*/ 3982940 h 4424065"/>
              <a:gd name="connsiteX11" fmla="*/ 3352556 w 5531319"/>
              <a:gd name="connsiteY11" fmla="*/ 4386771 h 4424065"/>
              <a:gd name="connsiteX12" fmla="*/ 2770206 w 5531319"/>
              <a:gd name="connsiteY12" fmla="*/ 4412201 h 4424065"/>
              <a:gd name="connsiteX13" fmla="*/ 2514888 w 5531319"/>
              <a:gd name="connsiteY13" fmla="*/ 4393637 h 4424065"/>
              <a:gd name="connsiteX14" fmla="*/ 1903166 w 5531319"/>
              <a:gd name="connsiteY14" fmla="*/ 4263562 h 4424065"/>
              <a:gd name="connsiteX15" fmla="*/ 948392 w 5531319"/>
              <a:gd name="connsiteY15" fmla="*/ 3794249 h 4424065"/>
              <a:gd name="connsiteX16" fmla="*/ 223633 w 5531319"/>
              <a:gd name="connsiteY16" fmla="*/ 2975526 h 4424065"/>
              <a:gd name="connsiteX17" fmla="*/ 39519 w 5531319"/>
              <a:gd name="connsiteY17" fmla="*/ 2401695 h 4424065"/>
              <a:gd name="connsiteX18" fmla="*/ 16251 w 5531319"/>
              <a:gd name="connsiteY18" fmla="*/ 2300991 h 4424065"/>
              <a:gd name="connsiteX19" fmla="*/ 11800 w 5531319"/>
              <a:gd name="connsiteY19" fmla="*/ 2053556 h 4424065"/>
              <a:gd name="connsiteX20" fmla="*/ 812849 w 5531319"/>
              <a:gd name="connsiteY20" fmla="*/ 651084 h 4424065"/>
              <a:gd name="connsiteX21" fmla="*/ 2066809 w 5531319"/>
              <a:gd name="connsiteY21" fmla="*/ 52586 h 4424065"/>
              <a:gd name="connsiteX22" fmla="*/ 2332045 w 5531319"/>
              <a:gd name="connsiteY22" fmla="*/ 14441 h 4424065"/>
              <a:gd name="connsiteX23" fmla="*/ 2612540 w 5531319"/>
              <a:gd name="connsiteY23" fmla="*/ 836 h 4424065"/>
              <a:gd name="connsiteX24" fmla="*/ 5468597 w 5531319"/>
              <a:gd name="connsiteY24" fmla="*/ 2088522 h 4424065"/>
              <a:gd name="connsiteX25" fmla="*/ 5471140 w 5531319"/>
              <a:gd name="connsiteY25" fmla="*/ 1826083 h 4424065"/>
              <a:gd name="connsiteX26" fmla="*/ 5327079 w 5531319"/>
              <a:gd name="connsiteY26" fmla="*/ 1361348 h 4424065"/>
              <a:gd name="connsiteX27" fmla="*/ 4833353 w 5531319"/>
              <a:gd name="connsiteY27" fmla="*/ 816507 h 4424065"/>
              <a:gd name="connsiteX28" fmla="*/ 4063456 w 5531319"/>
              <a:gd name="connsiteY28" fmla="*/ 400724 h 4424065"/>
              <a:gd name="connsiteX29" fmla="*/ 3972543 w 5531319"/>
              <a:gd name="connsiteY29" fmla="*/ 365631 h 4424065"/>
              <a:gd name="connsiteX30" fmla="*/ 3885571 w 5531319"/>
              <a:gd name="connsiteY30" fmla="*/ 334733 h 4424065"/>
              <a:gd name="connsiteX31" fmla="*/ 4355012 w 5531319"/>
              <a:gd name="connsiteY31" fmla="*/ 579880 h 4424065"/>
              <a:gd name="connsiteX32" fmla="*/ 5144618 w 5531319"/>
              <a:gd name="connsiteY32" fmla="*/ 1290779 h 4424065"/>
              <a:gd name="connsiteX33" fmla="*/ 5468597 w 5531319"/>
              <a:gd name="connsiteY33" fmla="*/ 2088522 h 4424065"/>
              <a:gd name="connsiteX34" fmla="*/ 2219771 w 5531319"/>
              <a:gd name="connsiteY34" fmla="*/ 85645 h 4424065"/>
              <a:gd name="connsiteX35" fmla="*/ 2181626 w 5531319"/>
              <a:gd name="connsiteY35" fmla="*/ 89333 h 4424065"/>
              <a:gd name="connsiteX36" fmla="*/ 1462971 w 5531319"/>
              <a:gd name="connsiteY36" fmla="*/ 303073 h 4424065"/>
              <a:gd name="connsiteX37" fmla="*/ 308697 w 5531319"/>
              <a:gd name="connsiteY37" fmla="*/ 1338461 h 4424065"/>
              <a:gd name="connsiteX38" fmla="*/ 65839 w 5531319"/>
              <a:gd name="connsiteY38" fmla="*/ 2064364 h 4424065"/>
              <a:gd name="connsiteX39" fmla="*/ 82114 w 5531319"/>
              <a:gd name="connsiteY39" fmla="*/ 2022150 h 4424065"/>
              <a:gd name="connsiteX40" fmla="*/ 423260 w 5531319"/>
              <a:gd name="connsiteY40" fmla="*/ 1282260 h 4424065"/>
              <a:gd name="connsiteX41" fmla="*/ 1231811 w 5531319"/>
              <a:gd name="connsiteY41" fmla="*/ 454001 h 4424065"/>
              <a:gd name="connsiteX42" fmla="*/ 2219771 w 5531319"/>
              <a:gd name="connsiteY42" fmla="*/ 85645 h 4424065"/>
              <a:gd name="connsiteX43" fmla="*/ 2855524 w 5531319"/>
              <a:gd name="connsiteY43" fmla="*/ 4364392 h 4424065"/>
              <a:gd name="connsiteX44" fmla="*/ 4292327 w 5531319"/>
              <a:gd name="connsiteY44" fmla="*/ 3931444 h 4424065"/>
              <a:gd name="connsiteX45" fmla="*/ 2855652 w 5531319"/>
              <a:gd name="connsiteY45" fmla="*/ 4364392 h 4424065"/>
              <a:gd name="connsiteX46" fmla="*/ 3869805 w 5531319"/>
              <a:gd name="connsiteY46" fmla="*/ 330156 h 4424065"/>
              <a:gd name="connsiteX47" fmla="*/ 3865736 w 5531319"/>
              <a:gd name="connsiteY47" fmla="*/ 329520 h 4424065"/>
              <a:gd name="connsiteX48" fmla="*/ 3866499 w 5531319"/>
              <a:gd name="connsiteY48" fmla="*/ 330537 h 4424065"/>
              <a:gd name="connsiteX49" fmla="*/ 4302117 w 5531319"/>
              <a:gd name="connsiteY49" fmla="*/ 3923561 h 4424065"/>
              <a:gd name="connsiteX50" fmla="*/ 4301101 w 5531319"/>
              <a:gd name="connsiteY50" fmla="*/ 3924959 h 4424065"/>
              <a:gd name="connsiteX51" fmla="*/ 4302880 w 5531319"/>
              <a:gd name="connsiteY51" fmla="*/ 3924959 h 4424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5531319" h="4424065">
                <a:moveTo>
                  <a:pt x="2612540" y="836"/>
                </a:moveTo>
                <a:cubicBezTo>
                  <a:pt x="2715913" y="-4250"/>
                  <a:pt x="2831239" y="14695"/>
                  <a:pt x="2946310" y="35548"/>
                </a:cubicBezTo>
                <a:cubicBezTo>
                  <a:pt x="3291651" y="98106"/>
                  <a:pt x="3631143" y="182915"/>
                  <a:pt x="3961099" y="303581"/>
                </a:cubicBezTo>
                <a:cubicBezTo>
                  <a:pt x="4278340" y="419543"/>
                  <a:pt x="4581340" y="563350"/>
                  <a:pt x="4854587" y="764502"/>
                </a:cubicBezTo>
                <a:cubicBezTo>
                  <a:pt x="5067437" y="921152"/>
                  <a:pt x="5250407" y="1105521"/>
                  <a:pt x="5377812" y="1339732"/>
                </a:cubicBezTo>
                <a:cubicBezTo>
                  <a:pt x="5459811" y="1489986"/>
                  <a:pt x="5510303" y="1655396"/>
                  <a:pt x="5526197" y="1825829"/>
                </a:cubicBezTo>
                <a:cubicBezTo>
                  <a:pt x="5538276" y="1951327"/>
                  <a:pt x="5527341" y="2074917"/>
                  <a:pt x="5510557" y="2199398"/>
                </a:cubicBezTo>
                <a:cubicBezTo>
                  <a:pt x="5502966" y="2266991"/>
                  <a:pt x="5502712" y="2335195"/>
                  <a:pt x="5509795" y="2402839"/>
                </a:cubicBezTo>
                <a:cubicBezTo>
                  <a:pt x="5534207" y="2664197"/>
                  <a:pt x="5468471" y="2926051"/>
                  <a:pt x="5323519" y="3144890"/>
                </a:cubicBezTo>
                <a:cubicBezTo>
                  <a:pt x="5201339" y="3332234"/>
                  <a:pt x="5041041" y="3491719"/>
                  <a:pt x="4853061" y="3612932"/>
                </a:cubicBezTo>
                <a:cubicBezTo>
                  <a:pt x="4671109" y="3732072"/>
                  <a:pt x="4498565" y="3864563"/>
                  <a:pt x="4316358" y="3982940"/>
                </a:cubicBezTo>
                <a:cubicBezTo>
                  <a:pt x="4019716" y="4175573"/>
                  <a:pt x="3701076" y="4317347"/>
                  <a:pt x="3352556" y="4386771"/>
                </a:cubicBezTo>
                <a:cubicBezTo>
                  <a:pt x="3160953" y="4425590"/>
                  <a:pt x="2964455" y="4434173"/>
                  <a:pt x="2770206" y="4412201"/>
                </a:cubicBezTo>
                <a:cubicBezTo>
                  <a:pt x="2685524" y="4402537"/>
                  <a:pt x="2599952" y="4402410"/>
                  <a:pt x="2514888" y="4393637"/>
                </a:cubicBezTo>
                <a:cubicBezTo>
                  <a:pt x="2307136" y="4370851"/>
                  <a:pt x="2102208" y="4327277"/>
                  <a:pt x="1903166" y="4263562"/>
                </a:cubicBezTo>
                <a:cubicBezTo>
                  <a:pt x="1560622" y="4156119"/>
                  <a:pt x="1238931" y="4006972"/>
                  <a:pt x="948392" y="3794249"/>
                </a:cubicBezTo>
                <a:cubicBezTo>
                  <a:pt x="647553" y="3573897"/>
                  <a:pt x="396812" y="3308660"/>
                  <a:pt x="223633" y="2975526"/>
                </a:cubicBezTo>
                <a:cubicBezTo>
                  <a:pt x="129453" y="2796370"/>
                  <a:pt x="67149" y="2602198"/>
                  <a:pt x="39519" y="2401695"/>
                </a:cubicBezTo>
                <a:cubicBezTo>
                  <a:pt x="34509" y="2367555"/>
                  <a:pt x="26728" y="2333872"/>
                  <a:pt x="16251" y="2300991"/>
                </a:cubicBezTo>
                <a:cubicBezTo>
                  <a:pt x="-9180" y="2218598"/>
                  <a:pt x="-25" y="2135695"/>
                  <a:pt x="11800" y="2053556"/>
                </a:cubicBezTo>
                <a:cubicBezTo>
                  <a:pt x="93685" y="1480615"/>
                  <a:pt x="377867" y="1021983"/>
                  <a:pt x="812849" y="651084"/>
                </a:cubicBezTo>
                <a:cubicBezTo>
                  <a:pt x="1176754" y="340201"/>
                  <a:pt x="1598259" y="146042"/>
                  <a:pt x="2066809" y="52586"/>
                </a:cubicBezTo>
                <a:cubicBezTo>
                  <a:pt x="2154543" y="35039"/>
                  <a:pt x="2243040" y="23087"/>
                  <a:pt x="2332045" y="14441"/>
                </a:cubicBezTo>
                <a:cubicBezTo>
                  <a:pt x="2421051" y="5794"/>
                  <a:pt x="2508912" y="2107"/>
                  <a:pt x="2612540" y="836"/>
                </a:cubicBezTo>
                <a:close/>
                <a:moveTo>
                  <a:pt x="5468597" y="2088522"/>
                </a:moveTo>
                <a:cubicBezTo>
                  <a:pt x="5479329" y="2001424"/>
                  <a:pt x="5480181" y="1913385"/>
                  <a:pt x="5471140" y="1826083"/>
                </a:cubicBezTo>
                <a:cubicBezTo>
                  <a:pt x="5455336" y="1662962"/>
                  <a:pt x="5406306" y="1504799"/>
                  <a:pt x="5327079" y="1361348"/>
                </a:cubicBezTo>
                <a:cubicBezTo>
                  <a:pt x="5206159" y="1140233"/>
                  <a:pt x="5033361" y="965782"/>
                  <a:pt x="4833353" y="816507"/>
                </a:cubicBezTo>
                <a:cubicBezTo>
                  <a:pt x="4597234" y="640276"/>
                  <a:pt x="4336321" y="509438"/>
                  <a:pt x="4063456" y="400724"/>
                </a:cubicBezTo>
                <a:cubicBezTo>
                  <a:pt x="4033359" y="388607"/>
                  <a:pt x="4003059" y="376909"/>
                  <a:pt x="3972543" y="365631"/>
                </a:cubicBezTo>
                <a:cubicBezTo>
                  <a:pt x="3943679" y="354950"/>
                  <a:pt x="3914562" y="345033"/>
                  <a:pt x="3885571" y="334733"/>
                </a:cubicBezTo>
                <a:cubicBezTo>
                  <a:pt x="4046888" y="406840"/>
                  <a:pt x="4203652" y="488713"/>
                  <a:pt x="4355012" y="579880"/>
                </a:cubicBezTo>
                <a:cubicBezTo>
                  <a:pt x="4662081" y="768063"/>
                  <a:pt x="4933802" y="995790"/>
                  <a:pt x="5144618" y="1290779"/>
                </a:cubicBezTo>
                <a:cubicBezTo>
                  <a:pt x="5314364" y="1528042"/>
                  <a:pt x="5426257" y="1789591"/>
                  <a:pt x="5468597" y="2088522"/>
                </a:cubicBezTo>
                <a:close/>
                <a:moveTo>
                  <a:pt x="2219771" y="85645"/>
                </a:moveTo>
                <a:cubicBezTo>
                  <a:pt x="2206942" y="84005"/>
                  <a:pt x="2193909" y="85264"/>
                  <a:pt x="2181626" y="89333"/>
                </a:cubicBezTo>
                <a:cubicBezTo>
                  <a:pt x="1932919" y="125113"/>
                  <a:pt x="1690799" y="197118"/>
                  <a:pt x="1462971" y="303073"/>
                </a:cubicBezTo>
                <a:cubicBezTo>
                  <a:pt x="971788" y="529528"/>
                  <a:pt x="578129" y="865460"/>
                  <a:pt x="308697" y="1338461"/>
                </a:cubicBezTo>
                <a:cubicBezTo>
                  <a:pt x="180224" y="1561852"/>
                  <a:pt x="97652" y="1808638"/>
                  <a:pt x="65839" y="2064364"/>
                </a:cubicBezTo>
                <a:cubicBezTo>
                  <a:pt x="71942" y="2050505"/>
                  <a:pt x="77283" y="2036391"/>
                  <a:pt x="82114" y="2022150"/>
                </a:cubicBezTo>
                <a:cubicBezTo>
                  <a:pt x="170103" y="1763653"/>
                  <a:pt x="279579" y="1515073"/>
                  <a:pt x="423260" y="1282260"/>
                </a:cubicBezTo>
                <a:cubicBezTo>
                  <a:pt x="630769" y="945565"/>
                  <a:pt x="895370" y="664944"/>
                  <a:pt x="1231811" y="454001"/>
                </a:cubicBezTo>
                <a:cubicBezTo>
                  <a:pt x="1535192" y="263783"/>
                  <a:pt x="1866801" y="149729"/>
                  <a:pt x="2219771" y="85645"/>
                </a:cubicBezTo>
                <a:close/>
                <a:moveTo>
                  <a:pt x="2855524" y="4364392"/>
                </a:moveTo>
                <a:cubicBezTo>
                  <a:pt x="3386633" y="4394018"/>
                  <a:pt x="3853530" y="4210158"/>
                  <a:pt x="4292327" y="3931444"/>
                </a:cubicBezTo>
                <a:cubicBezTo>
                  <a:pt x="3830134" y="4131325"/>
                  <a:pt x="3346707" y="4259111"/>
                  <a:pt x="2855652" y="4364392"/>
                </a:cubicBezTo>
                <a:close/>
                <a:moveTo>
                  <a:pt x="3869805" y="330156"/>
                </a:moveTo>
                <a:lnTo>
                  <a:pt x="3865736" y="329520"/>
                </a:lnTo>
                <a:cubicBezTo>
                  <a:pt x="3865736" y="329520"/>
                  <a:pt x="3865736" y="330410"/>
                  <a:pt x="3866499" y="330537"/>
                </a:cubicBezTo>
                <a:close/>
                <a:moveTo>
                  <a:pt x="4302117" y="3923561"/>
                </a:moveTo>
                <a:lnTo>
                  <a:pt x="4301101" y="3924959"/>
                </a:lnTo>
                <a:lnTo>
                  <a:pt x="4302880" y="3924959"/>
                </a:lnTo>
                <a:close/>
              </a:path>
            </a:pathLst>
          </a:custGeom>
          <a:solidFill>
            <a:srgbClr val="D1BA89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B2B76A-29B2-0A56-6E32-7D48499A76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18003" y="2287915"/>
            <a:ext cx="3971495" cy="114108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800" b="1" dirty="0">
                <a:solidFill>
                  <a:srgbClr val="FFFFFF"/>
                </a:solidFill>
                <a:latin typeface="Amasis MT Pro Black" panose="020F0502020204030204" pitchFamily="18" charset="0"/>
              </a:rPr>
              <a:t>MDLS 2026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4D214A-236C-A9B8-BC7D-C2CD0F7D70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75894" y="3456449"/>
            <a:ext cx="3055712" cy="1168517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FFFFFF"/>
                </a:solidFill>
                <a:latin typeface="Acumin Pro Medium" panose="020B0604020202020204" pitchFamily="34" charset="0"/>
              </a:rPr>
              <a:t>Business Meeting</a:t>
            </a:r>
          </a:p>
        </p:txBody>
      </p:sp>
      <p:sp>
        <p:nvSpPr>
          <p:cNvPr id="14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05874" y="4409267"/>
            <a:ext cx="3242551" cy="27432"/>
          </a:xfrm>
          <a:custGeom>
            <a:avLst/>
            <a:gdLst>
              <a:gd name="csX0" fmla="*/ 0 w 3242551"/>
              <a:gd name="csY0" fmla="*/ 0 h 27432"/>
              <a:gd name="csX1" fmla="*/ 616085 w 3242551"/>
              <a:gd name="csY1" fmla="*/ 0 h 27432"/>
              <a:gd name="csX2" fmla="*/ 1264595 w 3242551"/>
              <a:gd name="csY2" fmla="*/ 0 h 27432"/>
              <a:gd name="csX3" fmla="*/ 1945531 w 3242551"/>
              <a:gd name="csY3" fmla="*/ 0 h 27432"/>
              <a:gd name="csX4" fmla="*/ 2626466 w 3242551"/>
              <a:gd name="csY4" fmla="*/ 0 h 27432"/>
              <a:gd name="csX5" fmla="*/ 3242551 w 3242551"/>
              <a:gd name="csY5" fmla="*/ 0 h 27432"/>
              <a:gd name="csX6" fmla="*/ 3242551 w 3242551"/>
              <a:gd name="csY6" fmla="*/ 27432 h 27432"/>
              <a:gd name="csX7" fmla="*/ 2529190 w 3242551"/>
              <a:gd name="csY7" fmla="*/ 27432 h 27432"/>
              <a:gd name="csX8" fmla="*/ 1815829 w 3242551"/>
              <a:gd name="csY8" fmla="*/ 27432 h 27432"/>
              <a:gd name="csX9" fmla="*/ 1167318 w 3242551"/>
              <a:gd name="csY9" fmla="*/ 27432 h 27432"/>
              <a:gd name="csX10" fmla="*/ 0 w 3242551"/>
              <a:gd name="csY10" fmla="*/ 27432 h 27432"/>
              <a:gd name="csX11" fmla="*/ 0 w 3242551"/>
              <a:gd name="csY11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42551" h="27432" fill="none" extrusionOk="0">
                <a:moveTo>
                  <a:pt x="0" y="0"/>
                </a:moveTo>
                <a:cubicBezTo>
                  <a:pt x="194108" y="-30346"/>
                  <a:pt x="476260" y="9901"/>
                  <a:pt x="616085" y="0"/>
                </a:cubicBezTo>
                <a:cubicBezTo>
                  <a:pt x="755911" y="-9901"/>
                  <a:pt x="955441" y="-31994"/>
                  <a:pt x="1264595" y="0"/>
                </a:cubicBezTo>
                <a:cubicBezTo>
                  <a:pt x="1573749" y="31994"/>
                  <a:pt x="1618785" y="-7447"/>
                  <a:pt x="1945531" y="0"/>
                </a:cubicBezTo>
                <a:cubicBezTo>
                  <a:pt x="2272277" y="7447"/>
                  <a:pt x="2390625" y="1646"/>
                  <a:pt x="2626466" y="0"/>
                </a:cubicBezTo>
                <a:cubicBezTo>
                  <a:pt x="2862308" y="-1646"/>
                  <a:pt x="3064770" y="5184"/>
                  <a:pt x="3242551" y="0"/>
                </a:cubicBezTo>
                <a:cubicBezTo>
                  <a:pt x="3241385" y="7395"/>
                  <a:pt x="3242596" y="21864"/>
                  <a:pt x="3242551" y="27432"/>
                </a:cubicBezTo>
                <a:cubicBezTo>
                  <a:pt x="3023282" y="59750"/>
                  <a:pt x="2875833" y="36030"/>
                  <a:pt x="2529190" y="27432"/>
                </a:cubicBezTo>
                <a:cubicBezTo>
                  <a:pt x="2182547" y="18834"/>
                  <a:pt x="2011286" y="10066"/>
                  <a:pt x="1815829" y="27432"/>
                </a:cubicBezTo>
                <a:cubicBezTo>
                  <a:pt x="1620372" y="44798"/>
                  <a:pt x="1410011" y="-1058"/>
                  <a:pt x="1167318" y="27432"/>
                </a:cubicBezTo>
                <a:cubicBezTo>
                  <a:pt x="924625" y="55922"/>
                  <a:pt x="241931" y="85033"/>
                  <a:pt x="0" y="27432"/>
                </a:cubicBezTo>
                <a:cubicBezTo>
                  <a:pt x="-503" y="20663"/>
                  <a:pt x="1168" y="5855"/>
                  <a:pt x="0" y="0"/>
                </a:cubicBezTo>
                <a:close/>
              </a:path>
              <a:path w="3242551" h="27432" stroke="0" extrusionOk="0">
                <a:moveTo>
                  <a:pt x="0" y="0"/>
                </a:moveTo>
                <a:cubicBezTo>
                  <a:pt x="292987" y="-12051"/>
                  <a:pt x="313221" y="-4437"/>
                  <a:pt x="616085" y="0"/>
                </a:cubicBezTo>
                <a:cubicBezTo>
                  <a:pt x="918950" y="4437"/>
                  <a:pt x="1001475" y="-7765"/>
                  <a:pt x="1167318" y="0"/>
                </a:cubicBezTo>
                <a:cubicBezTo>
                  <a:pt x="1333161" y="7765"/>
                  <a:pt x="1642740" y="34995"/>
                  <a:pt x="1880680" y="0"/>
                </a:cubicBezTo>
                <a:cubicBezTo>
                  <a:pt x="2118620" y="-34995"/>
                  <a:pt x="2326628" y="756"/>
                  <a:pt x="2496764" y="0"/>
                </a:cubicBezTo>
                <a:cubicBezTo>
                  <a:pt x="2666900" y="-756"/>
                  <a:pt x="2887316" y="25599"/>
                  <a:pt x="3242551" y="0"/>
                </a:cubicBezTo>
                <a:cubicBezTo>
                  <a:pt x="3242744" y="12649"/>
                  <a:pt x="3241563" y="17989"/>
                  <a:pt x="3242551" y="27432"/>
                </a:cubicBezTo>
                <a:cubicBezTo>
                  <a:pt x="3008998" y="-2757"/>
                  <a:pt x="2799879" y="44559"/>
                  <a:pt x="2594041" y="27432"/>
                </a:cubicBezTo>
                <a:cubicBezTo>
                  <a:pt x="2388203" y="10306"/>
                  <a:pt x="2212925" y="-2221"/>
                  <a:pt x="1880680" y="27432"/>
                </a:cubicBezTo>
                <a:cubicBezTo>
                  <a:pt x="1548435" y="57085"/>
                  <a:pt x="1523943" y="37041"/>
                  <a:pt x="1329446" y="27432"/>
                </a:cubicBezTo>
                <a:cubicBezTo>
                  <a:pt x="1134949" y="17823"/>
                  <a:pt x="919920" y="28299"/>
                  <a:pt x="680936" y="27432"/>
                </a:cubicBezTo>
                <a:cubicBezTo>
                  <a:pt x="441952" y="26566"/>
                  <a:pt x="273000" y="57219"/>
                  <a:pt x="0" y="27432"/>
                </a:cubicBezTo>
                <a:cubicBezTo>
                  <a:pt x="1300" y="19678"/>
                  <a:pt x="-86" y="12044"/>
                  <a:pt x="0" y="0"/>
                </a:cubicBezTo>
                <a:close/>
              </a:path>
            </a:pathLst>
          </a:custGeom>
          <a:solidFill>
            <a:srgbClr val="D1BA89"/>
          </a:solidFill>
          <a:ln w="38100" cap="rnd">
            <a:solidFill>
              <a:srgbClr val="D1BA89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4D51CC9-8588-3022-A0DD-DD3669153E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7" y="656387"/>
            <a:ext cx="5448327" cy="5448327"/>
          </a:xfrm>
          <a:prstGeom prst="rect">
            <a:avLst/>
          </a:prstGeom>
        </p:spPr>
      </p:pic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679976C5-9733-C014-D69A-C4045D1E51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B5C10-8BFD-4D6A-AA62-1FBBBC7179F7}" type="datetime1">
              <a:rPr lang="en-US" smtClean="0"/>
              <a:t>9/14/2026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BF64AA-9397-7495-D2DA-949C382DA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3850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A2FF70-A38C-88D1-092D-15976241E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48640"/>
            <a:ext cx="3419540" cy="5431536"/>
          </a:xfrm>
        </p:spPr>
        <p:txBody>
          <a:bodyPr>
            <a:normAutofit/>
          </a:bodyPr>
          <a:lstStyle/>
          <a:p>
            <a:r>
              <a:rPr lang="en-US" sz="4200">
                <a:latin typeface="Amasis MT Pro Black" panose="02040A04050005020304" pitchFamily="18" charset="0"/>
              </a:rPr>
              <a:t>Thank you to the 2026 Planning Committee!</a:t>
            </a:r>
          </a:p>
        </p:txBody>
      </p:sp>
      <p:sp>
        <p:nvSpPr>
          <p:cNvPr id="24" name="Rectangle 6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39411" y="3254143"/>
            <a:ext cx="4480560" cy="27432"/>
          </a:xfrm>
          <a:custGeom>
            <a:avLst/>
            <a:gdLst>
              <a:gd name="csX0" fmla="*/ 0 w 4480560"/>
              <a:gd name="csY0" fmla="*/ 0 h 27432"/>
              <a:gd name="csX1" fmla="*/ 595274 w 4480560"/>
              <a:gd name="csY1" fmla="*/ 0 h 27432"/>
              <a:gd name="csX2" fmla="*/ 1100938 w 4480560"/>
              <a:gd name="csY2" fmla="*/ 0 h 27432"/>
              <a:gd name="csX3" fmla="*/ 1651406 w 4480560"/>
              <a:gd name="csY3" fmla="*/ 0 h 27432"/>
              <a:gd name="csX4" fmla="*/ 2336292 w 4480560"/>
              <a:gd name="csY4" fmla="*/ 0 h 27432"/>
              <a:gd name="csX5" fmla="*/ 2931566 w 4480560"/>
              <a:gd name="csY5" fmla="*/ 0 h 27432"/>
              <a:gd name="csX6" fmla="*/ 3482035 w 4480560"/>
              <a:gd name="csY6" fmla="*/ 0 h 27432"/>
              <a:gd name="csX7" fmla="*/ 4480560 w 4480560"/>
              <a:gd name="csY7" fmla="*/ 0 h 27432"/>
              <a:gd name="csX8" fmla="*/ 4480560 w 4480560"/>
              <a:gd name="csY8" fmla="*/ 27432 h 27432"/>
              <a:gd name="csX9" fmla="*/ 3840480 w 4480560"/>
              <a:gd name="csY9" fmla="*/ 27432 h 27432"/>
              <a:gd name="csX10" fmla="*/ 3290011 w 4480560"/>
              <a:gd name="csY10" fmla="*/ 27432 h 27432"/>
              <a:gd name="csX11" fmla="*/ 2560320 w 4480560"/>
              <a:gd name="csY11" fmla="*/ 27432 h 27432"/>
              <a:gd name="csX12" fmla="*/ 1965046 w 4480560"/>
              <a:gd name="csY12" fmla="*/ 27432 h 27432"/>
              <a:gd name="csX13" fmla="*/ 1459382 w 4480560"/>
              <a:gd name="csY13" fmla="*/ 27432 h 27432"/>
              <a:gd name="csX14" fmla="*/ 774497 w 4480560"/>
              <a:gd name="csY14" fmla="*/ 27432 h 27432"/>
              <a:gd name="csX15" fmla="*/ 0 w 4480560"/>
              <a:gd name="csY15" fmla="*/ 27432 h 27432"/>
              <a:gd name="csX16" fmla="*/ 0 w 4480560"/>
              <a:gd name="csY16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41275" cap="rnd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DA0581-F320-A9F2-1EFF-22F07700D2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65269" y="1216025"/>
            <a:ext cx="6052158" cy="5505450"/>
          </a:xfrm>
        </p:spPr>
        <p:txBody>
          <a:bodyPr anchor="ctr"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en-US" sz="2400" b="1" dirty="0">
                <a:latin typeface="Acumin Pro Medium" panose="020B0604020202020204" pitchFamily="34" charset="0"/>
              </a:rPr>
              <a:t>Co-chairs</a:t>
            </a:r>
            <a:r>
              <a:rPr lang="en-US" sz="2400" dirty="0">
                <a:latin typeface="Acumin Pro Medium" panose="020B0604020202020204" pitchFamily="34" charset="0"/>
              </a:rPr>
              <a:t>: Kelly Denny, Summer Mengarelli, Mikala Narlock</a:t>
            </a:r>
          </a:p>
          <a:p>
            <a:pPr>
              <a:lnSpc>
                <a:spcPct val="100000"/>
              </a:lnSpc>
            </a:pPr>
            <a:r>
              <a:rPr lang="en-US" sz="2400" b="1" dirty="0">
                <a:latin typeface="Acumin Pro Medium" panose="020B0604020202020204" pitchFamily="34" charset="0"/>
              </a:rPr>
              <a:t>Committee members</a:t>
            </a:r>
            <a:r>
              <a:rPr lang="en-US" sz="2400" dirty="0">
                <a:latin typeface="Acumin Pro Medium" panose="020B0604020202020204" pitchFamily="34" charset="0"/>
              </a:rPr>
              <a:t>:</a:t>
            </a:r>
          </a:p>
          <a:p>
            <a:pPr lvl="1">
              <a:lnSpc>
                <a:spcPct val="100000"/>
              </a:lnSpc>
            </a:pPr>
            <a:r>
              <a:rPr lang="en-US" sz="2000" dirty="0">
                <a:latin typeface="Acumin Pro Medium" panose="020B0604020202020204" pitchFamily="34" charset="0"/>
              </a:rPr>
              <a:t>Marianne Bracke (2025 co-chair)</a:t>
            </a:r>
          </a:p>
          <a:p>
            <a:pPr lvl="1">
              <a:lnSpc>
                <a:spcPct val="100000"/>
              </a:lnSpc>
            </a:pPr>
            <a:r>
              <a:rPr lang="en-US" sz="2000" dirty="0">
                <a:latin typeface="Acumin Pro Medium" panose="020B0604020202020204" pitchFamily="34" charset="0"/>
              </a:rPr>
              <a:t>Jonathan Barber (2025 co-chair)</a:t>
            </a:r>
          </a:p>
          <a:p>
            <a:pPr lvl="1">
              <a:lnSpc>
                <a:spcPct val="100000"/>
              </a:lnSpc>
            </a:pPr>
            <a:r>
              <a:rPr lang="en-US" sz="2000" dirty="0">
                <a:latin typeface="Acumin Pro Medium" panose="020B0604020202020204" pitchFamily="34" charset="0"/>
              </a:rPr>
              <a:t>Jennifer Moore (2027 chair and host)</a:t>
            </a:r>
          </a:p>
          <a:p>
            <a:pPr lvl="1">
              <a:lnSpc>
                <a:spcPct val="100000"/>
              </a:lnSpc>
            </a:pPr>
            <a:r>
              <a:rPr lang="en-US" sz="2000" dirty="0">
                <a:latin typeface="Acumin Pro Medium" panose="020B0604020202020204" pitchFamily="34" charset="0"/>
              </a:rPr>
              <a:t>Nicole Scholtz</a:t>
            </a:r>
          </a:p>
          <a:p>
            <a:pPr lvl="1">
              <a:lnSpc>
                <a:spcPct val="100000"/>
              </a:lnSpc>
            </a:pPr>
            <a:r>
              <a:rPr lang="en-US" sz="2000" dirty="0">
                <a:latin typeface="Acumin Pro Medium" panose="020B0604020202020204" pitchFamily="34" charset="0"/>
              </a:rPr>
              <a:t>Roger Justus</a:t>
            </a:r>
          </a:p>
          <a:p>
            <a:pPr lvl="1">
              <a:lnSpc>
                <a:spcPct val="100000"/>
              </a:lnSpc>
            </a:pPr>
            <a:r>
              <a:rPr lang="en-US" sz="2000" dirty="0">
                <a:latin typeface="Acumin Pro Medium" panose="020B0604020202020204" pitchFamily="34" charset="0"/>
              </a:rPr>
              <a:t>Dani Kirsch</a:t>
            </a:r>
          </a:p>
          <a:p>
            <a:pPr lvl="1">
              <a:lnSpc>
                <a:spcPct val="100000"/>
              </a:lnSpc>
            </a:pPr>
            <a:r>
              <a:rPr lang="en-US" sz="2000" dirty="0">
                <a:latin typeface="Acumin Pro Medium" panose="020B0604020202020204" pitchFamily="34" charset="0"/>
              </a:rPr>
              <a:t>Isaac Wink</a:t>
            </a:r>
          </a:p>
          <a:p>
            <a:pPr lvl="1">
              <a:lnSpc>
                <a:spcPct val="100000"/>
              </a:lnSpc>
            </a:pPr>
            <a:r>
              <a:rPr lang="en-US" sz="2000" dirty="0">
                <a:latin typeface="Acumin Pro Medium" panose="020B0604020202020204" pitchFamily="34" charset="0"/>
              </a:rPr>
              <a:t>Sandi Bates</a:t>
            </a:r>
          </a:p>
          <a:p>
            <a:pPr lvl="1">
              <a:lnSpc>
                <a:spcPct val="100000"/>
              </a:lnSpc>
            </a:pPr>
            <a:r>
              <a:rPr lang="en-US" sz="2000" dirty="0">
                <a:latin typeface="Acumin Pro Medium" panose="020B0604020202020204" pitchFamily="34" charset="0"/>
              </a:rPr>
              <a:t>Ben Ingall</a:t>
            </a:r>
          </a:p>
          <a:p>
            <a:pPr lvl="1">
              <a:lnSpc>
                <a:spcPct val="100000"/>
              </a:lnSpc>
            </a:pPr>
            <a:r>
              <a:rPr lang="en-US" sz="2000" dirty="0">
                <a:latin typeface="Acumin Pro Medium" panose="020B0604020202020204" pitchFamily="34" charset="0"/>
              </a:rPr>
              <a:t>Megan Sapp-Nelson</a:t>
            </a:r>
          </a:p>
          <a:p>
            <a:pPr lvl="1">
              <a:lnSpc>
                <a:spcPct val="100000"/>
              </a:lnSpc>
            </a:pPr>
            <a:r>
              <a:rPr lang="en-US" sz="2000" dirty="0">
                <a:latin typeface="Acumin Pro Medium" panose="020B0604020202020204" pitchFamily="34" charset="0"/>
              </a:rPr>
              <a:t>Ethan </a:t>
            </a:r>
            <a:r>
              <a:rPr lang="en-US" sz="2000" dirty="0" err="1">
                <a:latin typeface="Acumin Pro Medium" panose="020B0604020202020204" pitchFamily="34" charset="0"/>
              </a:rPr>
              <a:t>Fridmanski</a:t>
            </a:r>
            <a:endParaRPr lang="en-US" sz="2000" dirty="0">
              <a:latin typeface="Acumin Pro Medium" panose="020B0604020202020204" pitchFamily="34" charset="0"/>
            </a:endParaRPr>
          </a:p>
          <a:p>
            <a:pPr lvl="1">
              <a:lnSpc>
                <a:spcPct val="100000"/>
              </a:lnSpc>
            </a:pPr>
            <a:r>
              <a:rPr lang="en-US" sz="2000" dirty="0">
                <a:latin typeface="Acumin Pro Medium" panose="020B0604020202020204" pitchFamily="34" charset="0"/>
              </a:rPr>
              <a:t>Sara Hansen</a:t>
            </a:r>
          </a:p>
          <a:p>
            <a:pPr lvl="1">
              <a:lnSpc>
                <a:spcPct val="100000"/>
              </a:lnSpc>
            </a:pPr>
            <a:endParaRPr lang="en-US" sz="1300" dirty="0">
              <a:latin typeface="Acumin Pro Medium" panose="020B0604020202020204" pitchFamily="34" charset="0"/>
            </a:endParaRPr>
          </a:p>
          <a:p>
            <a:pPr lvl="1">
              <a:lnSpc>
                <a:spcPct val="100000"/>
              </a:lnSpc>
            </a:pPr>
            <a:endParaRPr lang="en-US" sz="1300" dirty="0">
              <a:latin typeface="Acumin Pro Medium" panose="020B0604020202020204" pitchFamily="34" charset="0"/>
            </a:endParaRPr>
          </a:p>
          <a:p>
            <a:pPr lvl="1">
              <a:lnSpc>
                <a:spcPct val="100000"/>
              </a:lnSpc>
            </a:pPr>
            <a:endParaRPr lang="en-US" sz="1300" dirty="0">
              <a:latin typeface="Acumin Pro Medium" panose="020B0604020202020204" pitchFamily="34" charset="0"/>
            </a:endParaRPr>
          </a:p>
          <a:p>
            <a:pPr>
              <a:lnSpc>
                <a:spcPct val="100000"/>
              </a:lnSpc>
            </a:pPr>
            <a:endParaRPr lang="en-US" sz="1300" dirty="0">
              <a:latin typeface="Acumin Pro Medium" panose="020B0604020202020204" pitchFamily="34" charset="0"/>
            </a:endParaRP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0FFB604-EC20-143D-61BB-9479FA5649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1248" y="6356350"/>
            <a:ext cx="2350008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62400889-5C6B-4280-83F2-B5FDDF2F072E}" type="datetime1">
              <a:rPr lang="en-US">
                <a:solidFill>
                  <a:schemeClr val="tx1"/>
                </a:solidFill>
              </a:rPr>
              <a:pPr>
                <a:spcAft>
                  <a:spcPts val="600"/>
                </a:spcAft>
              </a:pPr>
              <a:t>9/14/2026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385288C-C0D6-C679-251F-B3A9CD38D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13395" y="6356350"/>
            <a:ext cx="1937357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A7CD31F4-64FA-4BA0-9498-67783267A8C8}" type="slidenum">
              <a:rPr lang="en-US">
                <a:solidFill>
                  <a:schemeClr val="tx1"/>
                </a:solidFill>
              </a:rPr>
              <a:pPr>
                <a:spcAft>
                  <a:spcPts val="600"/>
                </a:spcAft>
              </a:pPr>
              <a:t>2</a:t>
            </a:fld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96048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45DEEED-BE3A-4307-800A-45F555B51C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F5C73706-35AD-4797-B796-D806B8FE5A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0"/>
            <a:ext cx="5006297" cy="6858000"/>
          </a:xfrm>
          <a:custGeom>
            <a:avLst/>
            <a:gdLst>
              <a:gd name="connsiteX0" fmla="*/ 5006297 w 5006297"/>
              <a:gd name="connsiteY0" fmla="*/ 0 h 6858000"/>
              <a:gd name="connsiteX1" fmla="*/ 1229608 w 5006297"/>
              <a:gd name="connsiteY1" fmla="*/ 0 h 6858000"/>
              <a:gd name="connsiteX2" fmla="*/ 1128285 w 5006297"/>
              <a:gd name="connsiteY2" fmla="*/ 156518 h 6858000"/>
              <a:gd name="connsiteX3" fmla="*/ 768782 w 5006297"/>
              <a:gd name="connsiteY3" fmla="*/ 825746 h 6858000"/>
              <a:gd name="connsiteX4" fmla="*/ 743290 w 5006297"/>
              <a:gd name="connsiteY4" fmla="*/ 860183 h 6858000"/>
              <a:gd name="connsiteX5" fmla="*/ 787138 w 5006297"/>
              <a:gd name="connsiteY5" fmla="*/ 756243 h 6858000"/>
              <a:gd name="connsiteX6" fmla="*/ 980544 w 5006297"/>
              <a:gd name="connsiteY6" fmla="*/ 339016 h 6858000"/>
              <a:gd name="connsiteX7" fmla="*/ 1161966 w 5006297"/>
              <a:gd name="connsiteY7" fmla="*/ 0 h 6858000"/>
              <a:gd name="connsiteX8" fmla="*/ 1104491 w 5006297"/>
              <a:gd name="connsiteY8" fmla="*/ 0 h 6858000"/>
              <a:gd name="connsiteX9" fmla="*/ 993044 w 5006297"/>
              <a:gd name="connsiteY9" fmla="*/ 204247 h 6858000"/>
              <a:gd name="connsiteX10" fmla="*/ 494731 w 5006297"/>
              <a:gd name="connsiteY10" fmla="*/ 1375322 h 6858000"/>
              <a:gd name="connsiteX11" fmla="*/ 46559 w 5006297"/>
              <a:gd name="connsiteY11" fmla="*/ 3329787 h 6858000"/>
              <a:gd name="connsiteX12" fmla="*/ 12272 w 5006297"/>
              <a:gd name="connsiteY12" fmla="*/ 4352595 h 6858000"/>
              <a:gd name="connsiteX13" fmla="*/ 171094 w 5006297"/>
              <a:gd name="connsiteY13" fmla="*/ 5544543 h 6858000"/>
              <a:gd name="connsiteX14" fmla="*/ 538125 w 5006297"/>
              <a:gd name="connsiteY14" fmla="*/ 6816123 h 6858000"/>
              <a:gd name="connsiteX15" fmla="*/ 555724 w 5006297"/>
              <a:gd name="connsiteY15" fmla="*/ 6858000 h 6858000"/>
              <a:gd name="connsiteX16" fmla="*/ 608303 w 5006297"/>
              <a:gd name="connsiteY16" fmla="*/ 6858000 h 6858000"/>
              <a:gd name="connsiteX17" fmla="*/ 596366 w 5006297"/>
              <a:gd name="connsiteY17" fmla="*/ 6829337 h 6858000"/>
              <a:gd name="connsiteX18" fmla="*/ 364843 w 5006297"/>
              <a:gd name="connsiteY18" fmla="*/ 6132604 h 6858000"/>
              <a:gd name="connsiteX19" fmla="*/ 213412 w 5006297"/>
              <a:gd name="connsiteY19" fmla="*/ 5505676 h 6858000"/>
              <a:gd name="connsiteX20" fmla="*/ 211628 w 5006297"/>
              <a:gd name="connsiteY20" fmla="*/ 5472254 h 6858000"/>
              <a:gd name="connsiteX21" fmla="*/ 311945 w 5006297"/>
              <a:gd name="connsiteY21" fmla="*/ 5821167 h 6858000"/>
              <a:gd name="connsiteX22" fmla="*/ 623960 w 5006297"/>
              <a:gd name="connsiteY22" fmla="*/ 6658826 h 6858000"/>
              <a:gd name="connsiteX23" fmla="*/ 717350 w 5006297"/>
              <a:gd name="connsiteY23" fmla="*/ 6858000 h 6858000"/>
              <a:gd name="connsiteX24" fmla="*/ 5006297 w 5006297"/>
              <a:gd name="connsiteY2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006297" h="6858000">
                <a:moveTo>
                  <a:pt x="5006297" y="0"/>
                </a:moveTo>
                <a:lnTo>
                  <a:pt x="1229608" y="0"/>
                </a:lnTo>
                <a:lnTo>
                  <a:pt x="1128285" y="156518"/>
                </a:lnTo>
                <a:cubicBezTo>
                  <a:pt x="996915" y="372642"/>
                  <a:pt x="877575" y="596029"/>
                  <a:pt x="768782" y="825746"/>
                </a:cubicBezTo>
                <a:cubicBezTo>
                  <a:pt x="763429" y="839224"/>
                  <a:pt x="754646" y="851089"/>
                  <a:pt x="743290" y="860183"/>
                </a:cubicBezTo>
                <a:cubicBezTo>
                  <a:pt x="757948" y="825621"/>
                  <a:pt x="772224" y="790805"/>
                  <a:pt x="787138" y="756243"/>
                </a:cubicBezTo>
                <a:cubicBezTo>
                  <a:pt x="848067" y="615114"/>
                  <a:pt x="912406" y="475964"/>
                  <a:pt x="980544" y="339016"/>
                </a:cubicBezTo>
                <a:lnTo>
                  <a:pt x="1161966" y="0"/>
                </a:lnTo>
                <a:lnTo>
                  <a:pt x="1104491" y="0"/>
                </a:lnTo>
                <a:lnTo>
                  <a:pt x="993044" y="204247"/>
                </a:lnTo>
                <a:cubicBezTo>
                  <a:pt x="798291" y="579761"/>
                  <a:pt x="634561" y="971401"/>
                  <a:pt x="494731" y="1375322"/>
                </a:cubicBezTo>
                <a:cubicBezTo>
                  <a:pt x="277072" y="2009491"/>
                  <a:pt x="126862" y="2664550"/>
                  <a:pt x="46559" y="3329787"/>
                </a:cubicBezTo>
                <a:cubicBezTo>
                  <a:pt x="4496" y="3670216"/>
                  <a:pt x="-14242" y="4010141"/>
                  <a:pt x="12272" y="4352595"/>
                </a:cubicBezTo>
                <a:cubicBezTo>
                  <a:pt x="43627" y="4752907"/>
                  <a:pt x="90918" y="5150814"/>
                  <a:pt x="171094" y="5544543"/>
                </a:cubicBezTo>
                <a:cubicBezTo>
                  <a:pt x="259524" y="5979227"/>
                  <a:pt x="379573" y="6403657"/>
                  <a:pt x="538125" y="6816123"/>
                </a:cubicBezTo>
                <a:lnTo>
                  <a:pt x="555724" y="6858000"/>
                </a:lnTo>
                <a:lnTo>
                  <a:pt x="608303" y="6858000"/>
                </a:lnTo>
                <a:lnTo>
                  <a:pt x="596366" y="6829337"/>
                </a:lnTo>
                <a:cubicBezTo>
                  <a:pt x="508696" y="6602484"/>
                  <a:pt x="431985" y="6369981"/>
                  <a:pt x="364843" y="6132604"/>
                </a:cubicBezTo>
                <a:cubicBezTo>
                  <a:pt x="306463" y="5925865"/>
                  <a:pt x="263378" y="5714822"/>
                  <a:pt x="213412" y="5505676"/>
                </a:cubicBezTo>
                <a:cubicBezTo>
                  <a:pt x="212231" y="5494574"/>
                  <a:pt x="211637" y="5483421"/>
                  <a:pt x="211628" y="5472254"/>
                </a:cubicBezTo>
                <a:cubicBezTo>
                  <a:pt x="248210" y="5599108"/>
                  <a:pt x="277401" y="5710897"/>
                  <a:pt x="311945" y="5821167"/>
                </a:cubicBezTo>
                <a:cubicBezTo>
                  <a:pt x="401999" y="6108329"/>
                  <a:pt x="505868" y="6387643"/>
                  <a:pt x="623960" y="6658826"/>
                </a:cubicBezTo>
                <a:lnTo>
                  <a:pt x="717350" y="6858000"/>
                </a:lnTo>
                <a:lnTo>
                  <a:pt x="5006297" y="6858000"/>
                </a:lnTo>
                <a:close/>
              </a:path>
            </a:pathLst>
          </a:custGeom>
          <a:solidFill>
            <a:schemeClr val="accent1"/>
          </a:solidFill>
          <a:ln w="685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5C469-0D18-8DB4-53B9-7762F0F82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023" y="390525"/>
            <a:ext cx="3902202" cy="2593848"/>
          </a:xfrm>
        </p:spPr>
        <p:txBody>
          <a:bodyPr>
            <a:normAutofit/>
          </a:bodyPr>
          <a:lstStyle/>
          <a:p>
            <a:pPr algn="ctr"/>
            <a:r>
              <a:rPr lang="en-US" sz="4600" dirty="0">
                <a:solidFill>
                  <a:srgbClr val="FFFFFF"/>
                </a:solidFill>
                <a:latin typeface="Amasis MT Pro Black" panose="02040A04050005020304" pitchFamily="18" charset="0"/>
              </a:rPr>
              <a:t>MDLS 2026 Statistics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52CD8F-50EC-A8CD-2B98-2E049A7C4A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4350" y="644652"/>
            <a:ext cx="5856401" cy="5568696"/>
          </a:xfrm>
        </p:spPr>
        <p:txBody>
          <a:bodyPr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en-US" dirty="0">
                <a:latin typeface="Acumin Pro Medium" panose="020B0604020202020204" pitchFamily="34" charset="0"/>
              </a:rPr>
              <a:t>New and returning attendees</a:t>
            </a:r>
          </a:p>
          <a:p>
            <a:pPr lvl="1">
              <a:lnSpc>
                <a:spcPct val="100000"/>
              </a:lnSpc>
            </a:pPr>
            <a:r>
              <a:rPr lang="en-US" dirty="0">
                <a:latin typeface="Acumin Pro Medium" panose="020B0604020202020204" pitchFamily="34" charset="0"/>
              </a:rPr>
              <a:t>59 total attendees: 23 first time, 13 second time, 23 more than once</a:t>
            </a:r>
          </a:p>
          <a:p>
            <a:pPr>
              <a:lnSpc>
                <a:spcPct val="100000"/>
              </a:lnSpc>
            </a:pPr>
            <a:r>
              <a:rPr lang="en-US" dirty="0">
                <a:latin typeface="Acumin Pro Medium" panose="020B0604020202020204" pitchFamily="34" charset="0"/>
              </a:rPr>
              <a:t>We welcomed 1 student and 58 non-students</a:t>
            </a:r>
          </a:p>
          <a:p>
            <a:pPr lvl="1">
              <a:lnSpc>
                <a:spcPct val="100000"/>
              </a:lnSpc>
            </a:pPr>
            <a:r>
              <a:rPr lang="en-US" dirty="0">
                <a:latin typeface="Acumin Pro Medium" panose="020B0604020202020204" pitchFamily="34" charset="0"/>
              </a:rPr>
              <a:t>Thank you, Brittney!!</a:t>
            </a:r>
          </a:p>
          <a:p>
            <a:pPr>
              <a:lnSpc>
                <a:spcPct val="100000"/>
              </a:lnSpc>
            </a:pPr>
            <a:r>
              <a:rPr lang="en-US" dirty="0">
                <a:latin typeface="Acumin Pro Medium" panose="020B0604020202020204" pitchFamily="34" charset="0"/>
              </a:rPr>
              <a:t>Geographic breakdown</a:t>
            </a:r>
          </a:p>
          <a:p>
            <a:pPr lvl="1">
              <a:lnSpc>
                <a:spcPct val="100000"/>
              </a:lnSpc>
            </a:pPr>
            <a:r>
              <a:rPr lang="en-US" dirty="0">
                <a:latin typeface="Acumin Pro Medium" panose="020B0604020202020204" pitchFamily="34" charset="0"/>
              </a:rPr>
              <a:t>20 U.S. States; 2 countries (U.S. and Yemen)</a:t>
            </a:r>
          </a:p>
          <a:p>
            <a:pPr lvl="2">
              <a:lnSpc>
                <a:spcPct val="100000"/>
              </a:lnSpc>
            </a:pPr>
            <a:r>
              <a:rPr lang="en-US" dirty="0">
                <a:latin typeface="Acumin Pro Medium" panose="020B0604020202020204" pitchFamily="34" charset="0"/>
              </a:rPr>
              <a:t>Midwest – 44 (18 IN)</a:t>
            </a:r>
          </a:p>
          <a:p>
            <a:pPr lvl="2">
              <a:lnSpc>
                <a:spcPct val="100000"/>
              </a:lnSpc>
            </a:pPr>
            <a:r>
              <a:rPr lang="en-US" dirty="0">
                <a:latin typeface="Acumin Pro Medium" panose="020B0604020202020204" pitchFamily="34" charset="0"/>
              </a:rPr>
              <a:t>Northeast – 4</a:t>
            </a:r>
          </a:p>
          <a:p>
            <a:pPr lvl="2">
              <a:lnSpc>
                <a:spcPct val="100000"/>
              </a:lnSpc>
            </a:pPr>
            <a:r>
              <a:rPr lang="en-US" dirty="0">
                <a:latin typeface="Acumin Pro Medium" panose="020B0604020202020204" pitchFamily="34" charset="0"/>
              </a:rPr>
              <a:t>South – 3</a:t>
            </a:r>
          </a:p>
          <a:p>
            <a:pPr lvl="2">
              <a:lnSpc>
                <a:spcPct val="100000"/>
              </a:lnSpc>
            </a:pPr>
            <a:r>
              <a:rPr lang="en-US" dirty="0">
                <a:latin typeface="Acumin Pro Medium" panose="020B0604020202020204" pitchFamily="34" charset="0"/>
              </a:rPr>
              <a:t>West – </a:t>
            </a:r>
            <a:r>
              <a:rPr lang="en-US">
                <a:latin typeface="Acumin Pro Medium" panose="020B0604020202020204" pitchFamily="34" charset="0"/>
              </a:rPr>
              <a:t>3 </a:t>
            </a:r>
            <a:endParaRPr lang="en-US" dirty="0">
              <a:latin typeface="Acumin Pro Medium" panose="020B060402020202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8942D0-2D96-F69F-928A-CC2F309E698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1248" y="6356350"/>
            <a:ext cx="22860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59C0CC3A-DF58-419F-9DCB-904246C66BA0}" type="datetime1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9/14/2026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5838CE-A2BC-75CA-102A-075914EF4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704832" y="6356350"/>
            <a:ext cx="164592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A7CD31F4-64FA-4BA0-9498-67783267A8C8}" type="slidenum">
              <a:rPr lang="en-US">
                <a:solidFill>
                  <a:schemeClr val="tx1"/>
                </a:solidFill>
              </a:rPr>
              <a:pPr>
                <a:spcAft>
                  <a:spcPts val="600"/>
                </a:spcAft>
              </a:pPr>
              <a:t>3</a:t>
            </a:fld>
            <a:endParaRPr lang="en-US">
              <a:solidFill>
                <a:schemeClr val="tx1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41FDFC8-5925-CCB9-FDFE-A52D72ED94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66965" y="2619375"/>
            <a:ext cx="2536317" cy="360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6993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sX0" fmla="*/ 0 w 10853928"/>
              <a:gd name="csY0" fmla="*/ 0 h 18288"/>
              <a:gd name="csX1" fmla="*/ 461292 w 10853928"/>
              <a:gd name="csY1" fmla="*/ 0 h 18288"/>
              <a:gd name="csX2" fmla="*/ 1139662 w 10853928"/>
              <a:gd name="csY2" fmla="*/ 0 h 18288"/>
              <a:gd name="csX3" fmla="*/ 1926572 w 10853928"/>
              <a:gd name="csY3" fmla="*/ 0 h 18288"/>
              <a:gd name="csX4" fmla="*/ 2279325 w 10853928"/>
              <a:gd name="csY4" fmla="*/ 0 h 18288"/>
              <a:gd name="csX5" fmla="*/ 2632078 w 10853928"/>
              <a:gd name="csY5" fmla="*/ 0 h 18288"/>
              <a:gd name="csX6" fmla="*/ 3527527 w 10853928"/>
              <a:gd name="csY6" fmla="*/ 0 h 18288"/>
              <a:gd name="csX7" fmla="*/ 4205897 w 10853928"/>
              <a:gd name="csY7" fmla="*/ 0 h 18288"/>
              <a:gd name="csX8" fmla="*/ 4558650 w 10853928"/>
              <a:gd name="csY8" fmla="*/ 0 h 18288"/>
              <a:gd name="csX9" fmla="*/ 5237020 w 10853928"/>
              <a:gd name="csY9" fmla="*/ 0 h 18288"/>
              <a:gd name="csX10" fmla="*/ 6132469 w 10853928"/>
              <a:gd name="csY10" fmla="*/ 0 h 18288"/>
              <a:gd name="csX11" fmla="*/ 6702301 w 10853928"/>
              <a:gd name="csY11" fmla="*/ 0 h 18288"/>
              <a:gd name="csX12" fmla="*/ 7272132 w 10853928"/>
              <a:gd name="csY12" fmla="*/ 0 h 18288"/>
              <a:gd name="csX13" fmla="*/ 7950502 w 10853928"/>
              <a:gd name="csY13" fmla="*/ 0 h 18288"/>
              <a:gd name="csX14" fmla="*/ 8737412 w 10853928"/>
              <a:gd name="csY14" fmla="*/ 0 h 18288"/>
              <a:gd name="csX15" fmla="*/ 9524322 w 10853928"/>
              <a:gd name="csY15" fmla="*/ 0 h 18288"/>
              <a:gd name="csX16" fmla="*/ 10853928 w 10853928"/>
              <a:gd name="csY16" fmla="*/ 0 h 18288"/>
              <a:gd name="csX17" fmla="*/ 10853928 w 10853928"/>
              <a:gd name="csY17" fmla="*/ 18288 h 18288"/>
              <a:gd name="csX18" fmla="*/ 10392636 w 10853928"/>
              <a:gd name="csY18" fmla="*/ 18288 h 18288"/>
              <a:gd name="csX19" fmla="*/ 9497187 w 10853928"/>
              <a:gd name="csY19" fmla="*/ 18288 h 18288"/>
              <a:gd name="csX20" fmla="*/ 8818817 w 10853928"/>
              <a:gd name="csY20" fmla="*/ 18288 h 18288"/>
              <a:gd name="csX21" fmla="*/ 8466064 w 10853928"/>
              <a:gd name="csY21" fmla="*/ 18288 h 18288"/>
              <a:gd name="csX22" fmla="*/ 7787693 w 10853928"/>
              <a:gd name="csY22" fmla="*/ 18288 h 18288"/>
              <a:gd name="csX23" fmla="*/ 7217862 w 10853928"/>
              <a:gd name="csY23" fmla="*/ 18288 h 18288"/>
              <a:gd name="csX24" fmla="*/ 6648031 w 10853928"/>
              <a:gd name="csY24" fmla="*/ 18288 h 18288"/>
              <a:gd name="csX25" fmla="*/ 6078200 w 10853928"/>
              <a:gd name="csY25" fmla="*/ 18288 h 18288"/>
              <a:gd name="csX26" fmla="*/ 5508368 w 10853928"/>
              <a:gd name="csY26" fmla="*/ 18288 h 18288"/>
              <a:gd name="csX27" fmla="*/ 4721459 w 10853928"/>
              <a:gd name="csY27" fmla="*/ 18288 h 18288"/>
              <a:gd name="csX28" fmla="*/ 4043088 w 10853928"/>
              <a:gd name="csY28" fmla="*/ 18288 h 18288"/>
              <a:gd name="csX29" fmla="*/ 3690336 w 10853928"/>
              <a:gd name="csY29" fmla="*/ 18288 h 18288"/>
              <a:gd name="csX30" fmla="*/ 3120504 w 10853928"/>
              <a:gd name="csY30" fmla="*/ 18288 h 18288"/>
              <a:gd name="csX31" fmla="*/ 2333595 w 10853928"/>
              <a:gd name="csY31" fmla="*/ 18288 h 18288"/>
              <a:gd name="csX32" fmla="*/ 1872303 w 10853928"/>
              <a:gd name="csY32" fmla="*/ 18288 h 18288"/>
              <a:gd name="csX33" fmla="*/ 976854 w 10853928"/>
              <a:gd name="csY33" fmla="*/ 18288 h 18288"/>
              <a:gd name="csX34" fmla="*/ 0 w 10853928"/>
              <a:gd name="csY34" fmla="*/ 18288 h 18288"/>
              <a:gd name="csX35" fmla="*/ 0 w 10853928"/>
              <a:gd name="csY35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8100" cap="rnd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9813C4-9EDE-FF30-2B2E-114636463D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6600" dirty="0">
                <a:latin typeface="Amasis MT Pro Black" panose="02040A04050005020304" pitchFamily="18" charset="0"/>
              </a:rPr>
              <a:t>How are we feeling?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D2AEA6-F059-C84D-6B7E-E59A1F0E8E9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59C0CC3A-DF58-419F-9DCB-904246C66BA0}" type="datetime1">
              <a:rPr lang="en-US">
                <a:solidFill>
                  <a:schemeClr val="tx1"/>
                </a:solidFill>
              </a:rPr>
              <a:pPr>
                <a:spcAft>
                  <a:spcPts val="600"/>
                </a:spcAft>
              </a:pPr>
              <a:t>9/14/2026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240406-112E-AD89-6B92-1150F868A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A7CD31F4-64FA-4BA0-9498-67783267A8C8}" type="slidenum">
              <a:rPr lang="en-US">
                <a:solidFill>
                  <a:schemeClr val="tx1"/>
                </a:solidFill>
              </a:rPr>
              <a:pPr>
                <a:spcAft>
                  <a:spcPts val="600"/>
                </a:spcAft>
              </a:pPr>
              <a:t>4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5115454A-4DCD-2EF5-FB6B-A98F1E063381}"/>
              </a:ext>
            </a:extLst>
          </p:cNvPr>
          <p:cNvSpPr txBox="1">
            <a:spLocks/>
          </p:cNvSpPr>
          <p:nvPr/>
        </p:nvSpPr>
        <p:spPr>
          <a:xfrm>
            <a:off x="839788" y="1938528"/>
            <a:ext cx="5157787" cy="8239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dirty="0">
                <a:latin typeface="Acumin Pro Medium" panose="020B0604020202020204" pitchFamily="34" charset="0"/>
              </a:rPr>
              <a:t>Comments from 2025</a:t>
            </a:r>
          </a:p>
        </p:txBody>
      </p:sp>
      <p:sp>
        <p:nvSpPr>
          <p:cNvPr id="13" name="Content Placeholder 8">
            <a:extLst>
              <a:ext uri="{FF2B5EF4-FFF2-40B4-BE49-F238E27FC236}">
                <a16:creationId xmlns:a16="http://schemas.microsoft.com/office/drawing/2014/main" id="{F3131A1C-B665-30E4-9543-3C30FEA0C455}"/>
              </a:ext>
            </a:extLst>
          </p:cNvPr>
          <p:cNvSpPr txBox="1">
            <a:spLocks/>
          </p:cNvSpPr>
          <p:nvPr/>
        </p:nvSpPr>
        <p:spPr>
          <a:xfrm>
            <a:off x="839788" y="2926080"/>
            <a:ext cx="5157787" cy="326440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>
                <a:latin typeface="Acumin Pro Medium" panose="020B0604020202020204" pitchFamily="34" charset="0"/>
              </a:rPr>
              <a:t>Networking element is great</a:t>
            </a:r>
          </a:p>
          <a:p>
            <a:r>
              <a:rPr lang="en-US" sz="2400">
                <a:latin typeface="Acumin Pro Medium" panose="020B0604020202020204" pitchFamily="34" charset="0"/>
              </a:rPr>
              <a:t>Variety of presentation formats</a:t>
            </a:r>
          </a:p>
          <a:p>
            <a:r>
              <a:rPr lang="en-US" sz="2400">
                <a:latin typeface="Acumin Pro Medium" panose="020B0604020202020204" pitchFamily="34" charset="0"/>
              </a:rPr>
              <a:t>Interactive sessions</a:t>
            </a:r>
          </a:p>
          <a:p>
            <a:r>
              <a:rPr lang="en-US" sz="2400">
                <a:latin typeface="Acumin Pro Medium" panose="020B0604020202020204" pitchFamily="34" charset="0"/>
              </a:rPr>
              <a:t>Small size</a:t>
            </a:r>
          </a:p>
          <a:p>
            <a:r>
              <a:rPr lang="en-US" sz="2400">
                <a:latin typeface="Acumin Pro Medium" panose="020B0604020202020204" pitchFamily="34" charset="0"/>
              </a:rPr>
              <a:t>Divide between levels of experience</a:t>
            </a:r>
            <a:endParaRPr lang="en-US" sz="2400" dirty="0">
              <a:latin typeface="Acumin Pro Medium" panose="020B0604020202020204" pitchFamily="34" charset="0"/>
            </a:endParaRPr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7ECB5705-9783-21CB-C537-916F695E1F07}"/>
              </a:ext>
            </a:extLst>
          </p:cNvPr>
          <p:cNvSpPr txBox="1">
            <a:spLocks/>
          </p:cNvSpPr>
          <p:nvPr/>
        </p:nvSpPr>
        <p:spPr>
          <a:xfrm>
            <a:off x="6172200" y="1938528"/>
            <a:ext cx="5183188" cy="82391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latin typeface="Acumin Pro Medium" panose="020B0604020202020204" pitchFamily="34" charset="0"/>
              </a:rPr>
              <a:t>Looking forward to 2027</a:t>
            </a:r>
          </a:p>
        </p:txBody>
      </p:sp>
      <p:sp>
        <p:nvSpPr>
          <p:cNvPr id="15" name="Content Placeholder 10">
            <a:extLst>
              <a:ext uri="{FF2B5EF4-FFF2-40B4-BE49-F238E27FC236}">
                <a16:creationId xmlns:a16="http://schemas.microsoft.com/office/drawing/2014/main" id="{F8A9186A-D333-9495-D5E7-FA4C50353DF5}"/>
              </a:ext>
            </a:extLst>
          </p:cNvPr>
          <p:cNvSpPr txBox="1">
            <a:spLocks/>
          </p:cNvSpPr>
          <p:nvPr/>
        </p:nvSpPr>
        <p:spPr>
          <a:xfrm>
            <a:off x="6172200" y="2926079"/>
            <a:ext cx="4892040" cy="3566795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100" dirty="0">
                <a:latin typeface="Acumin Pro Medium" panose="020B0604020202020204" pitchFamily="34" charset="0"/>
              </a:rPr>
              <a:t>Do you have any general comments?</a:t>
            </a:r>
          </a:p>
          <a:p>
            <a:r>
              <a:rPr lang="en-US" sz="3100" dirty="0">
                <a:latin typeface="Acumin Pro Medium" panose="020B0604020202020204" pitchFamily="34" charset="0"/>
              </a:rPr>
              <a:t>What should change?</a:t>
            </a:r>
          </a:p>
          <a:p>
            <a:r>
              <a:rPr lang="en-US" sz="3100" dirty="0">
                <a:latin typeface="Acumin Pro Medium" panose="020B0604020202020204" pitchFamily="34" charset="0"/>
              </a:rPr>
              <a:t>What should stay the same?</a:t>
            </a:r>
          </a:p>
          <a:p>
            <a:r>
              <a:rPr lang="en-US" sz="3100" dirty="0">
                <a:latin typeface="Acumin Pro Medium" panose="020B0604020202020204" pitchFamily="34" charset="0"/>
              </a:rPr>
              <a:t>Share your comments anonymously via the </a:t>
            </a:r>
            <a:r>
              <a:rPr lang="en-US" sz="3100" b="1" dirty="0">
                <a:latin typeface="Acumin Pro Medium" panose="020B0604020202020204" pitchFamily="34" charset="0"/>
              </a:rPr>
              <a:t>Post-conference assessment </a:t>
            </a:r>
            <a:r>
              <a:rPr lang="en-US" sz="3100" dirty="0">
                <a:latin typeface="Acumin Pro Medium" panose="020B0604020202020204" pitchFamily="34" charset="0"/>
              </a:rPr>
              <a:t>(QR code)</a:t>
            </a:r>
          </a:p>
          <a:p>
            <a:pPr lvl="1"/>
            <a:r>
              <a:rPr lang="en-US" sz="2000" b="1" dirty="0">
                <a:latin typeface="Acumin Pro Medium" panose="020B0604020202020204" pitchFamily="34" charset="0"/>
                <a:hlinkClick r:id="rId2"/>
              </a:rPr>
              <a:t>https://tinyurl.com/MDLS2026feedback</a:t>
            </a:r>
            <a:endParaRPr lang="en-US" sz="2000" b="1" dirty="0">
              <a:latin typeface="Acumin Pro Medium" panose="020B0604020202020204" pitchFamily="34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B77D0AA-9BFA-4850-C44F-5AF505C445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7594" y="182094"/>
            <a:ext cx="1252412" cy="1252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7549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25BF43E-A285-4178-3A16-FF0626AF40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B062D77C-7C73-674E-2EFE-DBB3E67A9E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1A73DE5B-69F8-A2CB-DAF1-4867662C3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sX0" fmla="*/ 0 w 10853928"/>
              <a:gd name="csY0" fmla="*/ 0 h 18288"/>
              <a:gd name="csX1" fmla="*/ 461292 w 10853928"/>
              <a:gd name="csY1" fmla="*/ 0 h 18288"/>
              <a:gd name="csX2" fmla="*/ 1139662 w 10853928"/>
              <a:gd name="csY2" fmla="*/ 0 h 18288"/>
              <a:gd name="csX3" fmla="*/ 1926572 w 10853928"/>
              <a:gd name="csY3" fmla="*/ 0 h 18288"/>
              <a:gd name="csX4" fmla="*/ 2279325 w 10853928"/>
              <a:gd name="csY4" fmla="*/ 0 h 18288"/>
              <a:gd name="csX5" fmla="*/ 2632078 w 10853928"/>
              <a:gd name="csY5" fmla="*/ 0 h 18288"/>
              <a:gd name="csX6" fmla="*/ 3527527 w 10853928"/>
              <a:gd name="csY6" fmla="*/ 0 h 18288"/>
              <a:gd name="csX7" fmla="*/ 4205897 w 10853928"/>
              <a:gd name="csY7" fmla="*/ 0 h 18288"/>
              <a:gd name="csX8" fmla="*/ 4558650 w 10853928"/>
              <a:gd name="csY8" fmla="*/ 0 h 18288"/>
              <a:gd name="csX9" fmla="*/ 5237020 w 10853928"/>
              <a:gd name="csY9" fmla="*/ 0 h 18288"/>
              <a:gd name="csX10" fmla="*/ 6132469 w 10853928"/>
              <a:gd name="csY10" fmla="*/ 0 h 18288"/>
              <a:gd name="csX11" fmla="*/ 6702301 w 10853928"/>
              <a:gd name="csY11" fmla="*/ 0 h 18288"/>
              <a:gd name="csX12" fmla="*/ 7272132 w 10853928"/>
              <a:gd name="csY12" fmla="*/ 0 h 18288"/>
              <a:gd name="csX13" fmla="*/ 7950502 w 10853928"/>
              <a:gd name="csY13" fmla="*/ 0 h 18288"/>
              <a:gd name="csX14" fmla="*/ 8737412 w 10853928"/>
              <a:gd name="csY14" fmla="*/ 0 h 18288"/>
              <a:gd name="csX15" fmla="*/ 9524322 w 10853928"/>
              <a:gd name="csY15" fmla="*/ 0 h 18288"/>
              <a:gd name="csX16" fmla="*/ 10853928 w 10853928"/>
              <a:gd name="csY16" fmla="*/ 0 h 18288"/>
              <a:gd name="csX17" fmla="*/ 10853928 w 10853928"/>
              <a:gd name="csY17" fmla="*/ 18288 h 18288"/>
              <a:gd name="csX18" fmla="*/ 10392636 w 10853928"/>
              <a:gd name="csY18" fmla="*/ 18288 h 18288"/>
              <a:gd name="csX19" fmla="*/ 9497187 w 10853928"/>
              <a:gd name="csY19" fmla="*/ 18288 h 18288"/>
              <a:gd name="csX20" fmla="*/ 8818817 w 10853928"/>
              <a:gd name="csY20" fmla="*/ 18288 h 18288"/>
              <a:gd name="csX21" fmla="*/ 8466064 w 10853928"/>
              <a:gd name="csY21" fmla="*/ 18288 h 18288"/>
              <a:gd name="csX22" fmla="*/ 7787693 w 10853928"/>
              <a:gd name="csY22" fmla="*/ 18288 h 18288"/>
              <a:gd name="csX23" fmla="*/ 7217862 w 10853928"/>
              <a:gd name="csY23" fmla="*/ 18288 h 18288"/>
              <a:gd name="csX24" fmla="*/ 6648031 w 10853928"/>
              <a:gd name="csY24" fmla="*/ 18288 h 18288"/>
              <a:gd name="csX25" fmla="*/ 6078200 w 10853928"/>
              <a:gd name="csY25" fmla="*/ 18288 h 18288"/>
              <a:gd name="csX26" fmla="*/ 5508368 w 10853928"/>
              <a:gd name="csY26" fmla="*/ 18288 h 18288"/>
              <a:gd name="csX27" fmla="*/ 4721459 w 10853928"/>
              <a:gd name="csY27" fmla="*/ 18288 h 18288"/>
              <a:gd name="csX28" fmla="*/ 4043088 w 10853928"/>
              <a:gd name="csY28" fmla="*/ 18288 h 18288"/>
              <a:gd name="csX29" fmla="*/ 3690336 w 10853928"/>
              <a:gd name="csY29" fmla="*/ 18288 h 18288"/>
              <a:gd name="csX30" fmla="*/ 3120504 w 10853928"/>
              <a:gd name="csY30" fmla="*/ 18288 h 18288"/>
              <a:gd name="csX31" fmla="*/ 2333595 w 10853928"/>
              <a:gd name="csY31" fmla="*/ 18288 h 18288"/>
              <a:gd name="csX32" fmla="*/ 1872303 w 10853928"/>
              <a:gd name="csY32" fmla="*/ 18288 h 18288"/>
              <a:gd name="csX33" fmla="*/ 976854 w 10853928"/>
              <a:gd name="csY33" fmla="*/ 18288 h 18288"/>
              <a:gd name="csX34" fmla="*/ 0 w 10853928"/>
              <a:gd name="csY34" fmla="*/ 18288 h 18288"/>
              <a:gd name="csX35" fmla="*/ 0 w 10853928"/>
              <a:gd name="csY35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8100" cap="rnd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41D03D-B3BE-3D4B-3249-413A5B5B36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6600" dirty="0">
                <a:latin typeface="Amasis MT Pro Black" panose="02040A04050005020304" pitchFamily="18" charset="0"/>
              </a:rPr>
              <a:t>Continued Support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192A15-2B6D-BDB7-5F5D-600513F3FC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r>
              <a:rPr lang="en-US" dirty="0">
                <a:latin typeface="Acumin Pro Medium" panose="020B0604020202020204" pitchFamily="34" charset="0"/>
              </a:rPr>
              <a:t>How do we support each other throughout the year?</a:t>
            </a:r>
          </a:p>
          <a:p>
            <a:pPr lvl="1"/>
            <a:r>
              <a:rPr lang="en-US" dirty="0">
                <a:latin typeface="Acumin Pro Medium" panose="020B0604020202020204" pitchFamily="34" charset="0"/>
              </a:rPr>
              <a:t>What are some new ways to connect?</a:t>
            </a:r>
          </a:p>
          <a:p>
            <a:pPr lvl="1"/>
            <a:r>
              <a:rPr lang="en-US" dirty="0">
                <a:latin typeface="Acumin Pro Medium" panose="020B0604020202020204" pitchFamily="34" charset="0"/>
              </a:rPr>
              <a:t>Current resources:</a:t>
            </a:r>
          </a:p>
          <a:p>
            <a:pPr lvl="2"/>
            <a:r>
              <a:rPr lang="en-US" dirty="0">
                <a:latin typeface="Acumin Pro Medium" panose="020B0604020202020204" pitchFamily="34" charset="0"/>
              </a:rPr>
              <a:t>MDLS Listserv</a:t>
            </a:r>
          </a:p>
          <a:p>
            <a:pPr lvl="2"/>
            <a:r>
              <a:rPr lang="en-US" dirty="0" err="1">
                <a:latin typeface="Acumin Pro Medium" panose="020B0604020202020204" pitchFamily="34" charset="0"/>
              </a:rPr>
              <a:t>DataCure</a:t>
            </a:r>
            <a:r>
              <a:rPr lang="en-US" dirty="0">
                <a:latin typeface="Acumin Pro Medium" panose="020B0604020202020204" pitchFamily="34" charset="0"/>
              </a:rPr>
              <a:t> Slack channel</a:t>
            </a:r>
          </a:p>
          <a:p>
            <a:pPr lvl="2"/>
            <a:r>
              <a:rPr lang="en-US" dirty="0">
                <a:latin typeface="Acumin Pro Medium" panose="020B0604020202020204" pitchFamily="34" charset="0"/>
              </a:rPr>
              <a:t> RDAP community events (e.g. </a:t>
            </a:r>
            <a:r>
              <a:rPr lang="en-US" dirty="0" err="1">
                <a:latin typeface="Acumin Pro Medium" panose="020B0604020202020204" pitchFamily="34" charset="0"/>
              </a:rPr>
              <a:t>Kaffee</a:t>
            </a:r>
            <a:r>
              <a:rPr lang="en-US" dirty="0">
                <a:latin typeface="Acumin Pro Medium" panose="020B0604020202020204" pitchFamily="34" charset="0"/>
              </a:rPr>
              <a:t> </a:t>
            </a:r>
            <a:r>
              <a:rPr lang="en-US" dirty="0" err="1">
                <a:latin typeface="Acumin Pro Medium" panose="020B0604020202020204" pitchFamily="34" charset="0"/>
              </a:rPr>
              <a:t>Klastch</a:t>
            </a:r>
            <a:r>
              <a:rPr lang="en-US" dirty="0">
                <a:latin typeface="Acumin Pro Medium" panose="020B0604020202020204" pitchFamily="34" charset="0"/>
              </a:rPr>
              <a:t>)</a:t>
            </a:r>
          </a:p>
          <a:p>
            <a:pPr lvl="2"/>
            <a:r>
              <a:rPr lang="en-US" dirty="0">
                <a:latin typeface="Acumin Pro Medium" panose="020B0604020202020204" pitchFamily="34" charset="0"/>
              </a:rPr>
              <a:t>Solo Data Librarians monthly call (Nina Exner &amp; Daria Orlowski)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90CED6-E316-233A-DB31-77D014208D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59C0CC3A-DF58-419F-9DCB-904246C66BA0}" type="datetime1">
              <a:rPr lang="en-US">
                <a:solidFill>
                  <a:schemeClr val="tx1"/>
                </a:solidFill>
              </a:rPr>
              <a:pPr>
                <a:spcAft>
                  <a:spcPts val="600"/>
                </a:spcAft>
              </a:pPr>
              <a:t>9/14/2026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A90F3B-3A28-C7A0-5A6B-65E1D9F375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A7CD31F4-64FA-4BA0-9498-67783267A8C8}" type="slidenum">
              <a:rPr lang="en-US">
                <a:solidFill>
                  <a:schemeClr val="tx1"/>
                </a:solidFill>
              </a:rPr>
              <a:pPr>
                <a:spcAft>
                  <a:spcPts val="600"/>
                </a:spcAft>
              </a:pPr>
              <a:t>5</a:t>
            </a:fld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84108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6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sX0" fmla="*/ 0 w 10853928"/>
              <a:gd name="csY0" fmla="*/ 0 h 18288"/>
              <a:gd name="csX1" fmla="*/ 461292 w 10853928"/>
              <a:gd name="csY1" fmla="*/ 0 h 18288"/>
              <a:gd name="csX2" fmla="*/ 1139662 w 10853928"/>
              <a:gd name="csY2" fmla="*/ 0 h 18288"/>
              <a:gd name="csX3" fmla="*/ 1926572 w 10853928"/>
              <a:gd name="csY3" fmla="*/ 0 h 18288"/>
              <a:gd name="csX4" fmla="*/ 2279325 w 10853928"/>
              <a:gd name="csY4" fmla="*/ 0 h 18288"/>
              <a:gd name="csX5" fmla="*/ 2632078 w 10853928"/>
              <a:gd name="csY5" fmla="*/ 0 h 18288"/>
              <a:gd name="csX6" fmla="*/ 3527527 w 10853928"/>
              <a:gd name="csY6" fmla="*/ 0 h 18288"/>
              <a:gd name="csX7" fmla="*/ 4205897 w 10853928"/>
              <a:gd name="csY7" fmla="*/ 0 h 18288"/>
              <a:gd name="csX8" fmla="*/ 4558650 w 10853928"/>
              <a:gd name="csY8" fmla="*/ 0 h 18288"/>
              <a:gd name="csX9" fmla="*/ 5237020 w 10853928"/>
              <a:gd name="csY9" fmla="*/ 0 h 18288"/>
              <a:gd name="csX10" fmla="*/ 6132469 w 10853928"/>
              <a:gd name="csY10" fmla="*/ 0 h 18288"/>
              <a:gd name="csX11" fmla="*/ 6702301 w 10853928"/>
              <a:gd name="csY11" fmla="*/ 0 h 18288"/>
              <a:gd name="csX12" fmla="*/ 7272132 w 10853928"/>
              <a:gd name="csY12" fmla="*/ 0 h 18288"/>
              <a:gd name="csX13" fmla="*/ 7950502 w 10853928"/>
              <a:gd name="csY13" fmla="*/ 0 h 18288"/>
              <a:gd name="csX14" fmla="*/ 8737412 w 10853928"/>
              <a:gd name="csY14" fmla="*/ 0 h 18288"/>
              <a:gd name="csX15" fmla="*/ 9524322 w 10853928"/>
              <a:gd name="csY15" fmla="*/ 0 h 18288"/>
              <a:gd name="csX16" fmla="*/ 10853928 w 10853928"/>
              <a:gd name="csY16" fmla="*/ 0 h 18288"/>
              <a:gd name="csX17" fmla="*/ 10853928 w 10853928"/>
              <a:gd name="csY17" fmla="*/ 18288 h 18288"/>
              <a:gd name="csX18" fmla="*/ 10392636 w 10853928"/>
              <a:gd name="csY18" fmla="*/ 18288 h 18288"/>
              <a:gd name="csX19" fmla="*/ 9497187 w 10853928"/>
              <a:gd name="csY19" fmla="*/ 18288 h 18288"/>
              <a:gd name="csX20" fmla="*/ 8818817 w 10853928"/>
              <a:gd name="csY20" fmla="*/ 18288 h 18288"/>
              <a:gd name="csX21" fmla="*/ 8466064 w 10853928"/>
              <a:gd name="csY21" fmla="*/ 18288 h 18288"/>
              <a:gd name="csX22" fmla="*/ 7787693 w 10853928"/>
              <a:gd name="csY22" fmla="*/ 18288 h 18288"/>
              <a:gd name="csX23" fmla="*/ 7217862 w 10853928"/>
              <a:gd name="csY23" fmla="*/ 18288 h 18288"/>
              <a:gd name="csX24" fmla="*/ 6648031 w 10853928"/>
              <a:gd name="csY24" fmla="*/ 18288 h 18288"/>
              <a:gd name="csX25" fmla="*/ 6078200 w 10853928"/>
              <a:gd name="csY25" fmla="*/ 18288 h 18288"/>
              <a:gd name="csX26" fmla="*/ 5508368 w 10853928"/>
              <a:gd name="csY26" fmla="*/ 18288 h 18288"/>
              <a:gd name="csX27" fmla="*/ 4721459 w 10853928"/>
              <a:gd name="csY27" fmla="*/ 18288 h 18288"/>
              <a:gd name="csX28" fmla="*/ 4043088 w 10853928"/>
              <a:gd name="csY28" fmla="*/ 18288 h 18288"/>
              <a:gd name="csX29" fmla="*/ 3690336 w 10853928"/>
              <a:gd name="csY29" fmla="*/ 18288 h 18288"/>
              <a:gd name="csX30" fmla="*/ 3120504 w 10853928"/>
              <a:gd name="csY30" fmla="*/ 18288 h 18288"/>
              <a:gd name="csX31" fmla="*/ 2333595 w 10853928"/>
              <a:gd name="csY31" fmla="*/ 18288 h 18288"/>
              <a:gd name="csX32" fmla="*/ 1872303 w 10853928"/>
              <a:gd name="csY32" fmla="*/ 18288 h 18288"/>
              <a:gd name="csX33" fmla="*/ 976854 w 10853928"/>
              <a:gd name="csY33" fmla="*/ 18288 h 18288"/>
              <a:gd name="csX34" fmla="*/ 0 w 10853928"/>
              <a:gd name="csY34" fmla="*/ 18288 h 18288"/>
              <a:gd name="csX35" fmla="*/ 0 w 10853928"/>
              <a:gd name="csY35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8100" cap="rnd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AF6608-36EF-7610-3D8E-B18766FF3F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6600">
                <a:latin typeface="Amasis MT Pro Black" panose="02040A04050005020304" pitchFamily="18" charset="0"/>
              </a:rPr>
              <a:t>MDLS 2027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B049EF-5552-1321-CF4E-26FFDAF750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r>
              <a:rPr lang="en-US" dirty="0">
                <a:latin typeface="Acumin Pro Medium" panose="020B0604020202020204" pitchFamily="34" charset="0"/>
              </a:rPr>
              <a:t>We’re going to St. Louis!</a:t>
            </a:r>
          </a:p>
          <a:p>
            <a:pPr lvl="1"/>
            <a:r>
              <a:rPr lang="en-US" dirty="0">
                <a:latin typeface="Acumin Pro Medium" panose="020B0604020202020204" pitchFamily="34" charset="0"/>
              </a:rPr>
              <a:t>Host site: WashU, St. Louis, Missouri</a:t>
            </a:r>
          </a:p>
          <a:p>
            <a:pPr lvl="1"/>
            <a:r>
              <a:rPr lang="en-US" dirty="0">
                <a:latin typeface="Acumin Pro Medium" panose="020B0604020202020204" pitchFamily="34" charset="0"/>
              </a:rPr>
              <a:t>Chair: Jennifer Moore</a:t>
            </a:r>
          </a:p>
          <a:p>
            <a:pPr lvl="1"/>
            <a:r>
              <a:rPr lang="en-US" dirty="0">
                <a:latin typeface="Acumin Pro Medium" panose="020B0604020202020204" pitchFamily="34" charset="0"/>
              </a:rPr>
              <a:t>Save the date: 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B41511-1234-8FFB-9ADC-B3C321C6CFF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59C0CC3A-DF58-419F-9DCB-904246C66BA0}" type="datetime1">
              <a:rPr lang="en-US">
                <a:solidFill>
                  <a:schemeClr val="tx1"/>
                </a:solidFill>
              </a:rPr>
              <a:pPr>
                <a:spcAft>
                  <a:spcPts val="600"/>
                </a:spcAft>
              </a:pPr>
              <a:t>9/14/2026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825B65-4C0C-A58F-B02B-FAA915EF1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A7CD31F4-64FA-4BA0-9498-67783267A8C8}" type="slidenum">
              <a:rPr lang="en-US">
                <a:solidFill>
                  <a:schemeClr val="tx1"/>
                </a:solidFill>
              </a:rPr>
              <a:pPr>
                <a:spcAft>
                  <a:spcPts val="600"/>
                </a:spcAft>
              </a:pPr>
              <a:t>6</a:t>
            </a:fld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72825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6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sX0" fmla="*/ 0 w 10853928"/>
              <a:gd name="csY0" fmla="*/ 0 h 18288"/>
              <a:gd name="csX1" fmla="*/ 461292 w 10853928"/>
              <a:gd name="csY1" fmla="*/ 0 h 18288"/>
              <a:gd name="csX2" fmla="*/ 1139662 w 10853928"/>
              <a:gd name="csY2" fmla="*/ 0 h 18288"/>
              <a:gd name="csX3" fmla="*/ 1926572 w 10853928"/>
              <a:gd name="csY3" fmla="*/ 0 h 18288"/>
              <a:gd name="csX4" fmla="*/ 2279325 w 10853928"/>
              <a:gd name="csY4" fmla="*/ 0 h 18288"/>
              <a:gd name="csX5" fmla="*/ 2632078 w 10853928"/>
              <a:gd name="csY5" fmla="*/ 0 h 18288"/>
              <a:gd name="csX6" fmla="*/ 3527527 w 10853928"/>
              <a:gd name="csY6" fmla="*/ 0 h 18288"/>
              <a:gd name="csX7" fmla="*/ 4205897 w 10853928"/>
              <a:gd name="csY7" fmla="*/ 0 h 18288"/>
              <a:gd name="csX8" fmla="*/ 4558650 w 10853928"/>
              <a:gd name="csY8" fmla="*/ 0 h 18288"/>
              <a:gd name="csX9" fmla="*/ 5237020 w 10853928"/>
              <a:gd name="csY9" fmla="*/ 0 h 18288"/>
              <a:gd name="csX10" fmla="*/ 6132469 w 10853928"/>
              <a:gd name="csY10" fmla="*/ 0 h 18288"/>
              <a:gd name="csX11" fmla="*/ 6702301 w 10853928"/>
              <a:gd name="csY11" fmla="*/ 0 h 18288"/>
              <a:gd name="csX12" fmla="*/ 7272132 w 10853928"/>
              <a:gd name="csY12" fmla="*/ 0 h 18288"/>
              <a:gd name="csX13" fmla="*/ 7950502 w 10853928"/>
              <a:gd name="csY13" fmla="*/ 0 h 18288"/>
              <a:gd name="csX14" fmla="*/ 8737412 w 10853928"/>
              <a:gd name="csY14" fmla="*/ 0 h 18288"/>
              <a:gd name="csX15" fmla="*/ 9524322 w 10853928"/>
              <a:gd name="csY15" fmla="*/ 0 h 18288"/>
              <a:gd name="csX16" fmla="*/ 10853928 w 10853928"/>
              <a:gd name="csY16" fmla="*/ 0 h 18288"/>
              <a:gd name="csX17" fmla="*/ 10853928 w 10853928"/>
              <a:gd name="csY17" fmla="*/ 18288 h 18288"/>
              <a:gd name="csX18" fmla="*/ 10392636 w 10853928"/>
              <a:gd name="csY18" fmla="*/ 18288 h 18288"/>
              <a:gd name="csX19" fmla="*/ 9497187 w 10853928"/>
              <a:gd name="csY19" fmla="*/ 18288 h 18288"/>
              <a:gd name="csX20" fmla="*/ 8818817 w 10853928"/>
              <a:gd name="csY20" fmla="*/ 18288 h 18288"/>
              <a:gd name="csX21" fmla="*/ 8466064 w 10853928"/>
              <a:gd name="csY21" fmla="*/ 18288 h 18288"/>
              <a:gd name="csX22" fmla="*/ 7787693 w 10853928"/>
              <a:gd name="csY22" fmla="*/ 18288 h 18288"/>
              <a:gd name="csX23" fmla="*/ 7217862 w 10853928"/>
              <a:gd name="csY23" fmla="*/ 18288 h 18288"/>
              <a:gd name="csX24" fmla="*/ 6648031 w 10853928"/>
              <a:gd name="csY24" fmla="*/ 18288 h 18288"/>
              <a:gd name="csX25" fmla="*/ 6078200 w 10853928"/>
              <a:gd name="csY25" fmla="*/ 18288 h 18288"/>
              <a:gd name="csX26" fmla="*/ 5508368 w 10853928"/>
              <a:gd name="csY26" fmla="*/ 18288 h 18288"/>
              <a:gd name="csX27" fmla="*/ 4721459 w 10853928"/>
              <a:gd name="csY27" fmla="*/ 18288 h 18288"/>
              <a:gd name="csX28" fmla="*/ 4043088 w 10853928"/>
              <a:gd name="csY28" fmla="*/ 18288 h 18288"/>
              <a:gd name="csX29" fmla="*/ 3690336 w 10853928"/>
              <a:gd name="csY29" fmla="*/ 18288 h 18288"/>
              <a:gd name="csX30" fmla="*/ 3120504 w 10853928"/>
              <a:gd name="csY30" fmla="*/ 18288 h 18288"/>
              <a:gd name="csX31" fmla="*/ 2333595 w 10853928"/>
              <a:gd name="csY31" fmla="*/ 18288 h 18288"/>
              <a:gd name="csX32" fmla="*/ 1872303 w 10853928"/>
              <a:gd name="csY32" fmla="*/ 18288 h 18288"/>
              <a:gd name="csX33" fmla="*/ 976854 w 10853928"/>
              <a:gd name="csY33" fmla="*/ 18288 h 18288"/>
              <a:gd name="csX34" fmla="*/ 0 w 10853928"/>
              <a:gd name="csY34" fmla="*/ 18288 h 18288"/>
              <a:gd name="csX35" fmla="*/ 0 w 10853928"/>
              <a:gd name="csY35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8100" cap="rnd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9B21F9-6F24-00F8-A587-D7D442B7EC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600">
                <a:latin typeface="Amasis MT Pro Black" panose="02040A04050005020304" pitchFamily="18" charset="0"/>
              </a:rPr>
              <a:t>Call for 2027 Planning Committee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3699B2-B10F-C72E-248B-7A44B44EDE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r>
              <a:rPr lang="en-US" dirty="0">
                <a:latin typeface="Acumin Pro Medium" panose="020B0604020202020204" pitchFamily="34" charset="0"/>
              </a:rPr>
              <a:t>Month Kick-off meeting</a:t>
            </a:r>
          </a:p>
          <a:p>
            <a:r>
              <a:rPr lang="en-US" dirty="0">
                <a:latin typeface="Acumin Pro Medium" panose="020B0604020202020204" pitchFamily="34" charset="0"/>
              </a:rPr>
              <a:t>Great way to make connections and network!</a:t>
            </a:r>
          </a:p>
          <a:p>
            <a:r>
              <a:rPr lang="en-US" dirty="0">
                <a:latin typeface="Acumin Pro Medium" panose="020B0604020202020204" pitchFamily="34" charset="0"/>
              </a:rPr>
              <a:t>Opportunity to hang out with some fun data lib folks</a:t>
            </a:r>
          </a:p>
          <a:p>
            <a:r>
              <a:rPr lang="en-US" dirty="0">
                <a:latin typeface="Acumin Pro Medium" panose="020B0604020202020204" pitchFamily="34" charset="0"/>
              </a:rPr>
              <a:t>Automatic spot reserved for 2027 symposium</a:t>
            </a:r>
          </a:p>
          <a:p>
            <a:r>
              <a:rPr lang="en-US" dirty="0">
                <a:latin typeface="Acumin Pro Medium" panose="020B0604020202020204" pitchFamily="34" charset="0"/>
              </a:rPr>
              <a:t>Contact to serve on committee:</a:t>
            </a:r>
          </a:p>
          <a:p>
            <a:pPr lvl="1"/>
            <a:r>
              <a:rPr lang="en-US" dirty="0">
                <a:latin typeface="Acumin Pro Medium" panose="020B0604020202020204" pitchFamily="34" charset="0"/>
              </a:rPr>
              <a:t>Jennifer Moore (j.moore@wustl.edu)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6EBEED-BFF5-FE0D-7972-D6652DDA96E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59C0CC3A-DF58-419F-9DCB-904246C66BA0}" type="datetime1">
              <a:rPr lang="en-US">
                <a:solidFill>
                  <a:schemeClr val="tx1"/>
                </a:solidFill>
              </a:rPr>
              <a:pPr>
                <a:spcAft>
                  <a:spcPts val="600"/>
                </a:spcAft>
              </a:pPr>
              <a:t>9/14/2026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EF4437-E9D2-F556-48BA-B68F2E230F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A7CD31F4-64FA-4BA0-9498-67783267A8C8}" type="slidenum">
              <a:rPr lang="en-US">
                <a:solidFill>
                  <a:schemeClr val="tx1"/>
                </a:solidFill>
              </a:rPr>
              <a:pPr>
                <a:spcAft>
                  <a:spcPts val="600"/>
                </a:spcAft>
              </a:pPr>
              <a:t>7</a:t>
            </a:fld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61819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6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sX0" fmla="*/ 0 w 10853928"/>
              <a:gd name="csY0" fmla="*/ 0 h 18288"/>
              <a:gd name="csX1" fmla="*/ 461292 w 10853928"/>
              <a:gd name="csY1" fmla="*/ 0 h 18288"/>
              <a:gd name="csX2" fmla="*/ 1139662 w 10853928"/>
              <a:gd name="csY2" fmla="*/ 0 h 18288"/>
              <a:gd name="csX3" fmla="*/ 1926572 w 10853928"/>
              <a:gd name="csY3" fmla="*/ 0 h 18288"/>
              <a:gd name="csX4" fmla="*/ 2279325 w 10853928"/>
              <a:gd name="csY4" fmla="*/ 0 h 18288"/>
              <a:gd name="csX5" fmla="*/ 2632078 w 10853928"/>
              <a:gd name="csY5" fmla="*/ 0 h 18288"/>
              <a:gd name="csX6" fmla="*/ 3527527 w 10853928"/>
              <a:gd name="csY6" fmla="*/ 0 h 18288"/>
              <a:gd name="csX7" fmla="*/ 4205897 w 10853928"/>
              <a:gd name="csY7" fmla="*/ 0 h 18288"/>
              <a:gd name="csX8" fmla="*/ 4558650 w 10853928"/>
              <a:gd name="csY8" fmla="*/ 0 h 18288"/>
              <a:gd name="csX9" fmla="*/ 5237020 w 10853928"/>
              <a:gd name="csY9" fmla="*/ 0 h 18288"/>
              <a:gd name="csX10" fmla="*/ 6132469 w 10853928"/>
              <a:gd name="csY10" fmla="*/ 0 h 18288"/>
              <a:gd name="csX11" fmla="*/ 6702301 w 10853928"/>
              <a:gd name="csY11" fmla="*/ 0 h 18288"/>
              <a:gd name="csX12" fmla="*/ 7272132 w 10853928"/>
              <a:gd name="csY12" fmla="*/ 0 h 18288"/>
              <a:gd name="csX13" fmla="*/ 7950502 w 10853928"/>
              <a:gd name="csY13" fmla="*/ 0 h 18288"/>
              <a:gd name="csX14" fmla="*/ 8737412 w 10853928"/>
              <a:gd name="csY14" fmla="*/ 0 h 18288"/>
              <a:gd name="csX15" fmla="*/ 9524322 w 10853928"/>
              <a:gd name="csY15" fmla="*/ 0 h 18288"/>
              <a:gd name="csX16" fmla="*/ 10853928 w 10853928"/>
              <a:gd name="csY16" fmla="*/ 0 h 18288"/>
              <a:gd name="csX17" fmla="*/ 10853928 w 10853928"/>
              <a:gd name="csY17" fmla="*/ 18288 h 18288"/>
              <a:gd name="csX18" fmla="*/ 10392636 w 10853928"/>
              <a:gd name="csY18" fmla="*/ 18288 h 18288"/>
              <a:gd name="csX19" fmla="*/ 9497187 w 10853928"/>
              <a:gd name="csY19" fmla="*/ 18288 h 18288"/>
              <a:gd name="csX20" fmla="*/ 8818817 w 10853928"/>
              <a:gd name="csY20" fmla="*/ 18288 h 18288"/>
              <a:gd name="csX21" fmla="*/ 8466064 w 10853928"/>
              <a:gd name="csY21" fmla="*/ 18288 h 18288"/>
              <a:gd name="csX22" fmla="*/ 7787693 w 10853928"/>
              <a:gd name="csY22" fmla="*/ 18288 h 18288"/>
              <a:gd name="csX23" fmla="*/ 7217862 w 10853928"/>
              <a:gd name="csY23" fmla="*/ 18288 h 18288"/>
              <a:gd name="csX24" fmla="*/ 6648031 w 10853928"/>
              <a:gd name="csY24" fmla="*/ 18288 h 18288"/>
              <a:gd name="csX25" fmla="*/ 6078200 w 10853928"/>
              <a:gd name="csY25" fmla="*/ 18288 h 18288"/>
              <a:gd name="csX26" fmla="*/ 5508368 w 10853928"/>
              <a:gd name="csY26" fmla="*/ 18288 h 18288"/>
              <a:gd name="csX27" fmla="*/ 4721459 w 10853928"/>
              <a:gd name="csY27" fmla="*/ 18288 h 18288"/>
              <a:gd name="csX28" fmla="*/ 4043088 w 10853928"/>
              <a:gd name="csY28" fmla="*/ 18288 h 18288"/>
              <a:gd name="csX29" fmla="*/ 3690336 w 10853928"/>
              <a:gd name="csY29" fmla="*/ 18288 h 18288"/>
              <a:gd name="csX30" fmla="*/ 3120504 w 10853928"/>
              <a:gd name="csY30" fmla="*/ 18288 h 18288"/>
              <a:gd name="csX31" fmla="*/ 2333595 w 10853928"/>
              <a:gd name="csY31" fmla="*/ 18288 h 18288"/>
              <a:gd name="csX32" fmla="*/ 1872303 w 10853928"/>
              <a:gd name="csY32" fmla="*/ 18288 h 18288"/>
              <a:gd name="csX33" fmla="*/ 976854 w 10853928"/>
              <a:gd name="csY33" fmla="*/ 18288 h 18288"/>
              <a:gd name="csX34" fmla="*/ 0 w 10853928"/>
              <a:gd name="csY34" fmla="*/ 18288 h 18288"/>
              <a:gd name="csX35" fmla="*/ 0 w 10853928"/>
              <a:gd name="csY35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8100" cap="rnd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CC1C49-EA56-31F9-225C-6FA9348D31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6600">
                <a:latin typeface="Amasis MT Pro Black" panose="02040A04050005020304" pitchFamily="18" charset="0"/>
              </a:rPr>
              <a:t>Committee Obligations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EA9046-1B79-7EEE-578C-C232A1911C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600">
                <a:latin typeface="Acumin Pro Medium" panose="020B0604020202020204" pitchFamily="34" charset="0"/>
              </a:rPr>
              <a:t>Lots of documentation</a:t>
            </a:r>
          </a:p>
          <a:p>
            <a:pPr>
              <a:lnSpc>
                <a:spcPct val="100000"/>
              </a:lnSpc>
            </a:pPr>
            <a:r>
              <a:rPr lang="en-US" sz="2600">
                <a:latin typeface="Acumin Pro Medium" panose="020B0604020202020204" pitchFamily="34" charset="0"/>
              </a:rPr>
              <a:t>MDLS conference website maintenance</a:t>
            </a:r>
          </a:p>
          <a:p>
            <a:pPr>
              <a:lnSpc>
                <a:spcPct val="100000"/>
              </a:lnSpc>
            </a:pPr>
            <a:r>
              <a:rPr lang="en-US" sz="2600">
                <a:latin typeface="Acumin Pro Medium" panose="020B0604020202020204" pitchFamily="34" charset="0"/>
              </a:rPr>
              <a:t>Monthly meetings (more as we near symposium date)</a:t>
            </a:r>
          </a:p>
          <a:p>
            <a:pPr>
              <a:lnSpc>
                <a:spcPct val="100000"/>
              </a:lnSpc>
            </a:pPr>
            <a:r>
              <a:rPr lang="en-US" sz="2600">
                <a:latin typeface="Acumin Pro Medium" panose="020B0604020202020204" pitchFamily="34" charset="0"/>
              </a:rPr>
              <a:t>Emails sent out for save the date, proposals, registering, etc.</a:t>
            </a:r>
          </a:p>
          <a:p>
            <a:pPr>
              <a:lnSpc>
                <a:spcPct val="100000"/>
              </a:lnSpc>
            </a:pPr>
            <a:r>
              <a:rPr lang="en-US" sz="2600">
                <a:latin typeface="Acumin Pro Medium" panose="020B0604020202020204" pitchFamily="34" charset="0"/>
              </a:rPr>
              <a:t>Proposal evaluations</a:t>
            </a:r>
          </a:p>
          <a:p>
            <a:pPr>
              <a:lnSpc>
                <a:spcPct val="100000"/>
              </a:lnSpc>
            </a:pPr>
            <a:r>
              <a:rPr lang="en-US" sz="2600">
                <a:latin typeface="Acumin Pro Medium" panose="020B0604020202020204" pitchFamily="34" charset="0"/>
              </a:rPr>
              <a:t>Schedule of events</a:t>
            </a:r>
          </a:p>
          <a:p>
            <a:pPr>
              <a:lnSpc>
                <a:spcPct val="100000"/>
              </a:lnSpc>
            </a:pPr>
            <a:r>
              <a:rPr lang="en-US" sz="2600">
                <a:latin typeface="Acumin Pro Medium" panose="020B0604020202020204" pitchFamily="34" charset="0"/>
              </a:rPr>
              <a:t>Hotel, food, logistics</a:t>
            </a:r>
          </a:p>
          <a:p>
            <a:pPr>
              <a:lnSpc>
                <a:spcPct val="100000"/>
              </a:lnSpc>
            </a:pPr>
            <a:r>
              <a:rPr lang="en-US" sz="2600">
                <a:latin typeface="Acumin Pro Medium" panose="020B0604020202020204" pitchFamily="34" charset="0"/>
              </a:rPr>
              <a:t>Splitting up of tasks for flexibility</a:t>
            </a:r>
          </a:p>
          <a:p>
            <a:pPr>
              <a:lnSpc>
                <a:spcPct val="100000"/>
              </a:lnSpc>
            </a:pPr>
            <a:endParaRPr lang="en-US" sz="2600">
              <a:latin typeface="Acumin Pro Medium" panose="020B060402020202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CEB97F-B01E-3B75-3BF1-1CB9B93237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59C0CC3A-DF58-419F-9DCB-904246C66BA0}" type="datetime1">
              <a:rPr lang="en-US">
                <a:solidFill>
                  <a:schemeClr val="tx1"/>
                </a:solidFill>
              </a:rPr>
              <a:pPr>
                <a:spcAft>
                  <a:spcPts val="600"/>
                </a:spcAft>
              </a:pPr>
              <a:t>9/14/2026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971C58-98A5-EFDB-186E-1E482BC35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A7CD31F4-64FA-4BA0-9498-67783267A8C8}" type="slidenum">
              <a:rPr lang="en-US">
                <a:solidFill>
                  <a:schemeClr val="tx1"/>
                </a:solidFill>
              </a:rPr>
              <a:pPr>
                <a:spcAft>
                  <a:spcPts val="600"/>
                </a:spcAft>
              </a:pPr>
              <a:t>8</a:t>
            </a:fld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4913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6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sX0" fmla="*/ 0 w 10853928"/>
              <a:gd name="csY0" fmla="*/ 0 h 18288"/>
              <a:gd name="csX1" fmla="*/ 461292 w 10853928"/>
              <a:gd name="csY1" fmla="*/ 0 h 18288"/>
              <a:gd name="csX2" fmla="*/ 1139662 w 10853928"/>
              <a:gd name="csY2" fmla="*/ 0 h 18288"/>
              <a:gd name="csX3" fmla="*/ 1926572 w 10853928"/>
              <a:gd name="csY3" fmla="*/ 0 h 18288"/>
              <a:gd name="csX4" fmla="*/ 2279325 w 10853928"/>
              <a:gd name="csY4" fmla="*/ 0 h 18288"/>
              <a:gd name="csX5" fmla="*/ 2632078 w 10853928"/>
              <a:gd name="csY5" fmla="*/ 0 h 18288"/>
              <a:gd name="csX6" fmla="*/ 3527527 w 10853928"/>
              <a:gd name="csY6" fmla="*/ 0 h 18288"/>
              <a:gd name="csX7" fmla="*/ 4205897 w 10853928"/>
              <a:gd name="csY7" fmla="*/ 0 h 18288"/>
              <a:gd name="csX8" fmla="*/ 4558650 w 10853928"/>
              <a:gd name="csY8" fmla="*/ 0 h 18288"/>
              <a:gd name="csX9" fmla="*/ 5237020 w 10853928"/>
              <a:gd name="csY9" fmla="*/ 0 h 18288"/>
              <a:gd name="csX10" fmla="*/ 6132469 w 10853928"/>
              <a:gd name="csY10" fmla="*/ 0 h 18288"/>
              <a:gd name="csX11" fmla="*/ 6702301 w 10853928"/>
              <a:gd name="csY11" fmla="*/ 0 h 18288"/>
              <a:gd name="csX12" fmla="*/ 7272132 w 10853928"/>
              <a:gd name="csY12" fmla="*/ 0 h 18288"/>
              <a:gd name="csX13" fmla="*/ 7950502 w 10853928"/>
              <a:gd name="csY13" fmla="*/ 0 h 18288"/>
              <a:gd name="csX14" fmla="*/ 8737412 w 10853928"/>
              <a:gd name="csY14" fmla="*/ 0 h 18288"/>
              <a:gd name="csX15" fmla="*/ 9524322 w 10853928"/>
              <a:gd name="csY15" fmla="*/ 0 h 18288"/>
              <a:gd name="csX16" fmla="*/ 10853928 w 10853928"/>
              <a:gd name="csY16" fmla="*/ 0 h 18288"/>
              <a:gd name="csX17" fmla="*/ 10853928 w 10853928"/>
              <a:gd name="csY17" fmla="*/ 18288 h 18288"/>
              <a:gd name="csX18" fmla="*/ 10392636 w 10853928"/>
              <a:gd name="csY18" fmla="*/ 18288 h 18288"/>
              <a:gd name="csX19" fmla="*/ 9497187 w 10853928"/>
              <a:gd name="csY19" fmla="*/ 18288 h 18288"/>
              <a:gd name="csX20" fmla="*/ 8818817 w 10853928"/>
              <a:gd name="csY20" fmla="*/ 18288 h 18288"/>
              <a:gd name="csX21" fmla="*/ 8466064 w 10853928"/>
              <a:gd name="csY21" fmla="*/ 18288 h 18288"/>
              <a:gd name="csX22" fmla="*/ 7787693 w 10853928"/>
              <a:gd name="csY22" fmla="*/ 18288 h 18288"/>
              <a:gd name="csX23" fmla="*/ 7217862 w 10853928"/>
              <a:gd name="csY23" fmla="*/ 18288 h 18288"/>
              <a:gd name="csX24" fmla="*/ 6648031 w 10853928"/>
              <a:gd name="csY24" fmla="*/ 18288 h 18288"/>
              <a:gd name="csX25" fmla="*/ 6078200 w 10853928"/>
              <a:gd name="csY25" fmla="*/ 18288 h 18288"/>
              <a:gd name="csX26" fmla="*/ 5508368 w 10853928"/>
              <a:gd name="csY26" fmla="*/ 18288 h 18288"/>
              <a:gd name="csX27" fmla="*/ 4721459 w 10853928"/>
              <a:gd name="csY27" fmla="*/ 18288 h 18288"/>
              <a:gd name="csX28" fmla="*/ 4043088 w 10853928"/>
              <a:gd name="csY28" fmla="*/ 18288 h 18288"/>
              <a:gd name="csX29" fmla="*/ 3690336 w 10853928"/>
              <a:gd name="csY29" fmla="*/ 18288 h 18288"/>
              <a:gd name="csX30" fmla="*/ 3120504 w 10853928"/>
              <a:gd name="csY30" fmla="*/ 18288 h 18288"/>
              <a:gd name="csX31" fmla="*/ 2333595 w 10853928"/>
              <a:gd name="csY31" fmla="*/ 18288 h 18288"/>
              <a:gd name="csX32" fmla="*/ 1872303 w 10853928"/>
              <a:gd name="csY32" fmla="*/ 18288 h 18288"/>
              <a:gd name="csX33" fmla="*/ 976854 w 10853928"/>
              <a:gd name="csY33" fmla="*/ 18288 h 18288"/>
              <a:gd name="csX34" fmla="*/ 0 w 10853928"/>
              <a:gd name="csY34" fmla="*/ 18288 h 18288"/>
              <a:gd name="csX35" fmla="*/ 0 w 10853928"/>
              <a:gd name="csY35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8100" cap="rnd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0DBE1A-472D-77E2-39B2-24020B222D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6600">
                <a:latin typeface="Amasis MT Pro Black" panose="02040A04050005020304" pitchFamily="18" charset="0"/>
              </a:rPr>
              <a:t>Seeking 2028 Host</a:t>
            </a:r>
            <a:r>
              <a:rPr lang="en-US" sz="6600" dirty="0">
                <a:latin typeface="Amasis MT Pro Black" panose="02040A04050005020304" pitchFamily="18" charset="0"/>
              </a:rPr>
              <a:t>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D8AA99-9E18-FD48-8D25-0CF7038FB5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r>
              <a:rPr lang="en-US" dirty="0">
                <a:latin typeface="Acumin Pro Medium" panose="020B0604020202020204" pitchFamily="34" charset="0"/>
              </a:rPr>
              <a:t>Talk to current and past hosts to see what would be involved</a:t>
            </a:r>
          </a:p>
          <a:p>
            <a:r>
              <a:rPr lang="en-US" dirty="0">
                <a:latin typeface="Acumin Pro Medium" panose="020B0604020202020204" pitchFamily="34" charset="0"/>
              </a:rPr>
              <a:t>MDLS Planning Committee manual details past host commitments and responsibilities for hosts/chairs and committee members</a:t>
            </a:r>
          </a:p>
          <a:p>
            <a:r>
              <a:rPr lang="en-US" dirty="0">
                <a:latin typeface="Acumin Pro Medium" panose="020B0604020202020204" pitchFamily="34" charset="0"/>
              </a:rPr>
              <a:t>Where in the Midwest will we end up next..?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B8D3BE-3769-66E9-B7CE-00B5B1F142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59C0CC3A-DF58-419F-9DCB-904246C66BA0}" type="datetime1">
              <a:rPr lang="en-US">
                <a:solidFill>
                  <a:schemeClr val="tx1"/>
                </a:solidFill>
              </a:rPr>
              <a:pPr>
                <a:spcAft>
                  <a:spcPts val="600"/>
                </a:spcAft>
              </a:pPr>
              <a:t>9/14/2026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557117-439E-0B1B-F476-65578ECD2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A7CD31F4-64FA-4BA0-9498-67783267A8C8}" type="slidenum">
              <a:rPr lang="en-US">
                <a:solidFill>
                  <a:schemeClr val="tx1"/>
                </a:solidFill>
              </a:rPr>
              <a:pPr>
                <a:spcAft>
                  <a:spcPts val="600"/>
                </a:spcAft>
              </a:pPr>
              <a:t>9</a:t>
            </a:fld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4123275"/>
      </p:ext>
    </p:extLst>
  </p:cSld>
  <p:clrMapOvr>
    <a:masterClrMapping/>
  </p:clrMapOvr>
</p:sld>
</file>

<file path=ppt/theme/theme1.xml><?xml version="1.0" encoding="utf-8"?>
<a:theme xmlns:a="http://schemas.openxmlformats.org/drawingml/2006/main" name="SketchyVTI">
  <a:themeElements>
    <a:clrScheme name="Custom 1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CFB991"/>
      </a:accent1>
      <a:accent2>
        <a:srgbClr val="9F2936"/>
      </a:accent2>
      <a:accent3>
        <a:srgbClr val="1B587C"/>
      </a:accent3>
      <a:accent4>
        <a:srgbClr val="8E6F3E"/>
      </a:accent4>
      <a:accent5>
        <a:srgbClr val="DAAA00"/>
      </a:accent5>
      <a:accent6>
        <a:srgbClr val="555960"/>
      </a:accent6>
      <a:hlink>
        <a:srgbClr val="6F727B"/>
      </a:hlink>
      <a:folHlink>
        <a:srgbClr val="B26B02"/>
      </a:folHlink>
    </a:clrScheme>
    <a:fontScheme name="Custom 2">
      <a:majorFont>
        <a:latin typeface="Modern Love"/>
        <a:ea typeface=""/>
        <a:cs typeface=""/>
      </a:majorFont>
      <a:minorFont>
        <a:latin typeface="The Ha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etchyVTI" id="{A6D2C935-A6E4-4DD9-BCC5-5AE2504DB8EA}" vid="{F0754072-50B6-4C01-B911-67246C9F58D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1298</TotalTime>
  <Words>437</Words>
  <Application>Microsoft Office PowerPoint</Application>
  <PresentationFormat>Widescreen</PresentationFormat>
  <Paragraphs>94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Acumin Pro Medium</vt:lpstr>
      <vt:lpstr>Amasis MT Pro Black</vt:lpstr>
      <vt:lpstr>Aptos</vt:lpstr>
      <vt:lpstr>Arial</vt:lpstr>
      <vt:lpstr>Modern Love</vt:lpstr>
      <vt:lpstr>The Hand</vt:lpstr>
      <vt:lpstr>SketchyVTI</vt:lpstr>
      <vt:lpstr>MDLS 2026</vt:lpstr>
      <vt:lpstr>Thank you to the 2026 Planning Committee!</vt:lpstr>
      <vt:lpstr>MDLS 2026 Statistics</vt:lpstr>
      <vt:lpstr>How are we feeling?</vt:lpstr>
      <vt:lpstr>Continued Support</vt:lpstr>
      <vt:lpstr>MDLS 2027</vt:lpstr>
      <vt:lpstr>Call for 2027 Planning Committee</vt:lpstr>
      <vt:lpstr>Committee Obligations</vt:lpstr>
      <vt:lpstr>Seeking 2028 Host!</vt:lpstr>
    </vt:vector>
  </TitlesOfParts>
  <Company>Purdue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Kelly Burns Denny</dc:creator>
  <cp:lastModifiedBy>Kelly Burns Denny</cp:lastModifiedBy>
  <cp:revision>1</cp:revision>
  <dcterms:created xsi:type="dcterms:W3CDTF">2026-09-10T17:29:23Z</dcterms:created>
  <dcterms:modified xsi:type="dcterms:W3CDTF">2026-09-14T18:22:20Z</dcterms:modified>
</cp:coreProperties>
</file>