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4"/>
  </p:sldMasterIdLst>
  <p:notesMasterIdLst>
    <p:notesMasterId r:id="rId14"/>
  </p:notes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 type="screen16x9"/>
  <p:notesSz cx="6858000" cy="9144000"/>
  <p:embeddedFontLst>
    <p:embeddedFont>
      <p:font typeface="Montserrat" panose="00000500000000000000" pitchFamily="2" charset="-18"/>
      <p:regular r:id="rId15"/>
      <p:bold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otr Stec" userId="02e43cf9-d527-4d06-9ed5-1575e652ae3c" providerId="ADAL" clId="{4384165B-B3D0-478A-B021-1FDB0A11874C}"/>
    <pc:docChg chg="modSld">
      <pc:chgData name="Piotr Stec" userId="02e43cf9-d527-4d06-9ed5-1575e652ae3c" providerId="ADAL" clId="{4384165B-B3D0-478A-B021-1FDB0A11874C}" dt="2026-10-23T20:15:30.701" v="14" actId="1076"/>
      <pc:docMkLst>
        <pc:docMk/>
      </pc:docMkLst>
      <pc:sldChg chg="addSp modSp mod">
        <pc:chgData name="Piotr Stec" userId="02e43cf9-d527-4d06-9ed5-1575e652ae3c" providerId="ADAL" clId="{4384165B-B3D0-478A-B021-1FDB0A11874C}" dt="2026-10-23T20:15:30.701" v="14" actId="1076"/>
        <pc:sldMkLst>
          <pc:docMk/>
          <pc:sldMk cId="349011419" sldId="258"/>
        </pc:sldMkLst>
        <pc:picChg chg="add mod">
          <ac:chgData name="Piotr Stec" userId="02e43cf9-d527-4d06-9ed5-1575e652ae3c" providerId="ADAL" clId="{4384165B-B3D0-478A-B021-1FDB0A11874C}" dt="2026-10-23T20:14:43.115" v="4" actId="1076"/>
          <ac:picMkLst>
            <pc:docMk/>
            <pc:sldMk cId="349011419" sldId="258"/>
            <ac:picMk id="2" creationId="{BDC54E4E-B865-15D6-E089-53C19FF6315F}"/>
          </ac:picMkLst>
        </pc:picChg>
        <pc:picChg chg="add mod">
          <ac:chgData name="Piotr Stec" userId="02e43cf9-d527-4d06-9ed5-1575e652ae3c" providerId="ADAL" clId="{4384165B-B3D0-478A-B021-1FDB0A11874C}" dt="2026-10-23T20:15:14.416" v="10" actId="1076"/>
          <ac:picMkLst>
            <pc:docMk/>
            <pc:sldMk cId="349011419" sldId="258"/>
            <ac:picMk id="3" creationId="{A5EEE97B-1169-F0AF-DF3D-171E31118D9A}"/>
          </ac:picMkLst>
        </pc:picChg>
        <pc:picChg chg="add mod">
          <ac:chgData name="Piotr Stec" userId="02e43cf9-d527-4d06-9ed5-1575e652ae3c" providerId="ADAL" clId="{4384165B-B3D0-478A-B021-1FDB0A11874C}" dt="2026-10-23T20:15:30.701" v="14" actId="1076"/>
          <ac:picMkLst>
            <pc:docMk/>
            <pc:sldMk cId="349011419" sldId="258"/>
            <ac:picMk id="6" creationId="{0E5A876C-A840-E72A-97A4-F8A26141433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e2e0f048ad_0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e2e0f048ad_0_7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1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3000"/>
              <a:buNone/>
              <a:defRPr sz="3000">
                <a:solidFill>
                  <a:srgbClr val="F3F1D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600"/>
              <a:buNone/>
              <a:defRPr sz="1600" b="0">
                <a:solidFill>
                  <a:srgbClr val="F3F1D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2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3000"/>
              <a:buNone/>
              <a:defRPr sz="3000">
                <a:solidFill>
                  <a:srgbClr val="F3F1D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600"/>
              <a:buNone/>
              <a:defRPr sz="1600" b="0">
                <a:solidFill>
                  <a:srgbClr val="F3F1D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3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3000"/>
              <a:buNone/>
              <a:defRPr sz="3000">
                <a:solidFill>
                  <a:srgbClr val="F3F1D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600"/>
              <a:buNone/>
              <a:defRPr sz="1600" b="0">
                <a:solidFill>
                  <a:srgbClr val="F3F1D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4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3000"/>
              <a:buNone/>
              <a:defRPr sz="3000">
                <a:solidFill>
                  <a:srgbClr val="F3F1D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600"/>
              <a:buNone/>
              <a:defRPr sz="1600" b="0">
                <a:solidFill>
                  <a:srgbClr val="F3F1D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5">
  <p:cSld name="TITLE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3000"/>
              <a:buNone/>
              <a:defRPr sz="3000">
                <a:solidFill>
                  <a:srgbClr val="F3F1D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600"/>
              <a:buNone/>
              <a:defRPr sz="1600" b="0">
                <a:solidFill>
                  <a:srgbClr val="F3F1D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6">
  <p:cSld name="TITLE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5200"/>
              <a:buNone/>
              <a:defRPr sz="5200">
                <a:solidFill>
                  <a:srgbClr val="1C458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5200"/>
              <a:buNone/>
              <a:defRPr sz="5200">
                <a:solidFill>
                  <a:srgbClr val="1C458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5200"/>
              <a:buNone/>
              <a:defRPr sz="5200">
                <a:solidFill>
                  <a:srgbClr val="1C458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5200"/>
              <a:buNone/>
              <a:defRPr sz="5200">
                <a:solidFill>
                  <a:srgbClr val="1C458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5200"/>
              <a:buNone/>
              <a:defRPr sz="5200">
                <a:solidFill>
                  <a:srgbClr val="1C458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5200"/>
              <a:buNone/>
              <a:defRPr sz="5200">
                <a:solidFill>
                  <a:srgbClr val="1C458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5200"/>
              <a:buNone/>
              <a:defRPr sz="5200">
                <a:solidFill>
                  <a:srgbClr val="1C458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5200"/>
              <a:buNone/>
              <a:defRPr sz="52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None/>
              <a:defRPr sz="1600" b="0">
                <a:solidFill>
                  <a:srgbClr val="1C4587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 sz="2800">
                <a:solidFill>
                  <a:srgbClr val="1C4587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 sz="2800">
                <a:solidFill>
                  <a:srgbClr val="1C4587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 sz="2800">
                <a:solidFill>
                  <a:srgbClr val="1C4587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 sz="2800">
                <a:solidFill>
                  <a:srgbClr val="1C4587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 sz="2800">
                <a:solidFill>
                  <a:srgbClr val="1C4587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 sz="2800">
                <a:solidFill>
                  <a:srgbClr val="1C4587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 sz="2800">
                <a:solidFill>
                  <a:srgbClr val="1C4587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None/>
              <a:defRPr sz="28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7">
  <p:cSld name="TITLE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3000"/>
              <a:buNone/>
              <a:defRPr sz="3000">
                <a:solidFill>
                  <a:srgbClr val="6E8B6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5200"/>
              <a:buNone/>
              <a:defRPr sz="5200">
                <a:solidFill>
                  <a:srgbClr val="6E8B60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5200"/>
              <a:buNone/>
              <a:defRPr sz="5200">
                <a:solidFill>
                  <a:srgbClr val="6E8B60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5200"/>
              <a:buNone/>
              <a:defRPr sz="5200">
                <a:solidFill>
                  <a:srgbClr val="6E8B60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5200"/>
              <a:buNone/>
              <a:defRPr sz="5200">
                <a:solidFill>
                  <a:srgbClr val="6E8B60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5200"/>
              <a:buNone/>
              <a:defRPr sz="5200">
                <a:solidFill>
                  <a:srgbClr val="6E8B60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5200"/>
              <a:buNone/>
              <a:defRPr sz="5200">
                <a:solidFill>
                  <a:srgbClr val="6E8B60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5200"/>
              <a:buNone/>
              <a:defRPr sz="5200">
                <a:solidFill>
                  <a:srgbClr val="6E8B60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5200"/>
              <a:buNone/>
              <a:defRPr sz="5200">
                <a:solidFill>
                  <a:srgbClr val="6E8B60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600"/>
              <a:buNone/>
              <a:defRPr sz="1600" b="0">
                <a:solidFill>
                  <a:srgbClr val="6E8B6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800"/>
              <a:buNone/>
              <a:defRPr sz="2800">
                <a:solidFill>
                  <a:srgbClr val="6E8B6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800"/>
              <a:buNone/>
              <a:defRPr sz="2800">
                <a:solidFill>
                  <a:srgbClr val="6E8B6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800"/>
              <a:buNone/>
              <a:defRPr sz="2800">
                <a:solidFill>
                  <a:srgbClr val="6E8B6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800"/>
              <a:buNone/>
              <a:defRPr sz="2800">
                <a:solidFill>
                  <a:srgbClr val="6E8B6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800"/>
              <a:buNone/>
              <a:defRPr sz="2800">
                <a:solidFill>
                  <a:srgbClr val="6E8B6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800"/>
              <a:buNone/>
              <a:defRPr sz="2800">
                <a:solidFill>
                  <a:srgbClr val="6E8B6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800"/>
              <a:buNone/>
              <a:defRPr sz="2800">
                <a:solidFill>
                  <a:srgbClr val="6E8B6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800"/>
              <a:buNone/>
              <a:defRPr sz="2800">
                <a:solidFill>
                  <a:srgbClr val="6E8B6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8">
  <p:cSld name="TITLE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3000"/>
              <a:buNone/>
              <a:defRPr sz="3000">
                <a:solidFill>
                  <a:srgbClr val="FF8A9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5200"/>
              <a:buNone/>
              <a:defRPr sz="5200">
                <a:solidFill>
                  <a:srgbClr val="FF8A9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5200"/>
              <a:buNone/>
              <a:defRPr sz="5200">
                <a:solidFill>
                  <a:srgbClr val="FF8A9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5200"/>
              <a:buNone/>
              <a:defRPr sz="5200">
                <a:solidFill>
                  <a:srgbClr val="FF8A9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5200"/>
              <a:buNone/>
              <a:defRPr sz="5200">
                <a:solidFill>
                  <a:srgbClr val="FF8A9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5200"/>
              <a:buNone/>
              <a:defRPr sz="5200">
                <a:solidFill>
                  <a:srgbClr val="FF8A9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5200"/>
              <a:buNone/>
              <a:defRPr sz="5200">
                <a:solidFill>
                  <a:srgbClr val="FF8A9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5200"/>
              <a:buNone/>
              <a:defRPr sz="5200">
                <a:solidFill>
                  <a:srgbClr val="FF8A9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5200"/>
              <a:buNone/>
              <a:defRPr sz="5200">
                <a:solidFill>
                  <a:srgbClr val="FF8A93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600"/>
              <a:buNone/>
              <a:defRPr sz="1600" b="0">
                <a:solidFill>
                  <a:srgbClr val="FF8A9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800"/>
              <a:buNone/>
              <a:defRPr sz="2800">
                <a:solidFill>
                  <a:srgbClr val="FF8A9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800"/>
              <a:buNone/>
              <a:defRPr sz="2800">
                <a:solidFill>
                  <a:srgbClr val="FF8A9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800"/>
              <a:buNone/>
              <a:defRPr sz="2800">
                <a:solidFill>
                  <a:srgbClr val="FF8A9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800"/>
              <a:buNone/>
              <a:defRPr sz="2800">
                <a:solidFill>
                  <a:srgbClr val="FF8A9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800"/>
              <a:buNone/>
              <a:defRPr sz="2800">
                <a:solidFill>
                  <a:srgbClr val="FF8A9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800"/>
              <a:buNone/>
              <a:defRPr sz="2800">
                <a:solidFill>
                  <a:srgbClr val="FF8A9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800"/>
              <a:buNone/>
              <a:defRPr sz="2800">
                <a:solidFill>
                  <a:srgbClr val="FF8A9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800"/>
              <a:buNone/>
              <a:defRPr sz="2800">
                <a:solidFill>
                  <a:srgbClr val="FF8A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9">
  <p:cSld name="TITLE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3000"/>
              <a:buNone/>
              <a:defRPr sz="3000">
                <a:solidFill>
                  <a:srgbClr val="FF000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5200"/>
              <a:buNone/>
              <a:defRPr sz="5200">
                <a:solidFill>
                  <a:srgbClr val="FF000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5200"/>
              <a:buNone/>
              <a:defRPr sz="5200">
                <a:solidFill>
                  <a:srgbClr val="FF000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5200"/>
              <a:buNone/>
              <a:defRPr sz="5200">
                <a:solidFill>
                  <a:srgbClr val="FF000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5200"/>
              <a:buNone/>
              <a:defRPr sz="5200">
                <a:solidFill>
                  <a:srgbClr val="FF000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5200"/>
              <a:buNone/>
              <a:defRPr sz="5200">
                <a:solidFill>
                  <a:srgbClr val="FF000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5200"/>
              <a:buNone/>
              <a:defRPr sz="5200">
                <a:solidFill>
                  <a:srgbClr val="FF000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5200"/>
              <a:buNone/>
              <a:defRPr sz="5200">
                <a:solidFill>
                  <a:srgbClr val="FF000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5200"/>
              <a:buNone/>
              <a:defRPr sz="5200">
                <a:solidFill>
                  <a:srgbClr val="FF000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600"/>
              <a:buNone/>
              <a:defRPr sz="1600" b="0">
                <a:solidFill>
                  <a:srgbClr val="FF000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800"/>
              <a:buNone/>
              <a:defRPr sz="2800">
                <a:solidFill>
                  <a:srgbClr val="FF000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800"/>
              <a:buNone/>
              <a:defRPr sz="2800">
                <a:solidFill>
                  <a:srgbClr val="FF000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800"/>
              <a:buNone/>
              <a:defRPr sz="2800">
                <a:solidFill>
                  <a:srgbClr val="FF000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800"/>
              <a:buNone/>
              <a:defRPr sz="2800">
                <a:solidFill>
                  <a:srgbClr val="FF000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800"/>
              <a:buNone/>
              <a:defRPr sz="2800">
                <a:solidFill>
                  <a:srgbClr val="FF000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800"/>
              <a:buNone/>
              <a:defRPr sz="2800">
                <a:solidFill>
                  <a:srgbClr val="FF000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800"/>
              <a:buNone/>
              <a:defRPr sz="2800">
                <a:solidFill>
                  <a:srgbClr val="FF000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800"/>
              <a:buNone/>
              <a:defRPr sz="2800">
                <a:solidFill>
                  <a:srgbClr val="FF000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 10">
  <p:cSld name="TITLE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3000"/>
              <a:buNone/>
              <a:defRPr sz="3000">
                <a:solidFill>
                  <a:srgbClr val="FF820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5200"/>
              <a:buNone/>
              <a:defRPr sz="5200">
                <a:solidFill>
                  <a:srgbClr val="FF820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5200"/>
              <a:buNone/>
              <a:defRPr sz="5200">
                <a:solidFill>
                  <a:srgbClr val="FF820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5200"/>
              <a:buNone/>
              <a:defRPr sz="5200">
                <a:solidFill>
                  <a:srgbClr val="FF820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5200"/>
              <a:buNone/>
              <a:defRPr sz="5200">
                <a:solidFill>
                  <a:srgbClr val="FF820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5200"/>
              <a:buNone/>
              <a:defRPr sz="5200">
                <a:solidFill>
                  <a:srgbClr val="FF820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5200"/>
              <a:buNone/>
              <a:defRPr sz="5200">
                <a:solidFill>
                  <a:srgbClr val="FF820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5200"/>
              <a:buNone/>
              <a:defRPr sz="5200">
                <a:solidFill>
                  <a:srgbClr val="FF820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5200"/>
              <a:buNone/>
              <a:defRPr sz="5200">
                <a:solidFill>
                  <a:srgbClr val="FF8203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600"/>
              <a:buNone/>
              <a:defRPr sz="1600" b="0">
                <a:solidFill>
                  <a:srgbClr val="FF820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800"/>
              <a:buNone/>
              <a:defRPr sz="2800">
                <a:solidFill>
                  <a:srgbClr val="FF820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800"/>
              <a:buNone/>
              <a:defRPr sz="2800">
                <a:solidFill>
                  <a:srgbClr val="FF820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800"/>
              <a:buNone/>
              <a:defRPr sz="2800">
                <a:solidFill>
                  <a:srgbClr val="FF820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800"/>
              <a:buNone/>
              <a:defRPr sz="2800">
                <a:solidFill>
                  <a:srgbClr val="FF820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800"/>
              <a:buNone/>
              <a:defRPr sz="2800">
                <a:solidFill>
                  <a:srgbClr val="FF820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800"/>
              <a:buNone/>
              <a:defRPr sz="2800">
                <a:solidFill>
                  <a:srgbClr val="FF820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800"/>
              <a:buNone/>
              <a:defRPr sz="2800">
                <a:solidFill>
                  <a:srgbClr val="FF820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800"/>
              <a:buNone/>
              <a:defRPr sz="2800">
                <a:solidFill>
                  <a:srgbClr val="FF820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 sz="2600">
                <a:solidFill>
                  <a:srgbClr val="1C458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 sz="2600">
                <a:solidFill>
                  <a:srgbClr val="1C458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 sz="2600">
                <a:solidFill>
                  <a:srgbClr val="1C458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 sz="2600">
                <a:solidFill>
                  <a:srgbClr val="1C458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 sz="2600">
                <a:solidFill>
                  <a:srgbClr val="1C458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 sz="2600">
                <a:solidFill>
                  <a:srgbClr val="1C458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 sz="2600">
                <a:solidFill>
                  <a:srgbClr val="1C458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 sz="26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800"/>
              <a:buNone/>
              <a:defRPr>
                <a:solidFill>
                  <a:srgbClr val="1C458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None/>
              <a:defRPr>
                <a:solidFill>
                  <a:srgbClr val="1C458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None/>
              <a:defRPr>
                <a:solidFill>
                  <a:srgbClr val="1C458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None/>
              <a:defRPr>
                <a:solidFill>
                  <a:srgbClr val="1C458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None/>
              <a:defRPr>
                <a:solidFill>
                  <a:srgbClr val="1C458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None/>
              <a:defRPr>
                <a:solidFill>
                  <a:srgbClr val="1C458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None/>
              <a:defRPr>
                <a:solidFill>
                  <a:srgbClr val="1C458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None/>
              <a:defRPr>
                <a:solidFill>
                  <a:srgbClr val="1C458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None/>
              <a:defRPr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800"/>
              <a:buChar char="●"/>
              <a:defRPr>
                <a:solidFill>
                  <a:srgbClr val="1C4587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○"/>
              <a:defRPr>
                <a:solidFill>
                  <a:srgbClr val="1C4587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■"/>
              <a:defRPr>
                <a:solidFill>
                  <a:srgbClr val="1C4587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●"/>
              <a:defRPr>
                <a:solidFill>
                  <a:srgbClr val="1C4587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○"/>
              <a:defRPr>
                <a:solidFill>
                  <a:srgbClr val="1C4587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■"/>
              <a:defRPr>
                <a:solidFill>
                  <a:srgbClr val="1C4587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●"/>
              <a:defRPr>
                <a:solidFill>
                  <a:srgbClr val="1C4587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○"/>
              <a:defRPr>
                <a:solidFill>
                  <a:srgbClr val="1C4587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■"/>
              <a:defRPr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2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>
                <a:solidFill>
                  <a:srgbClr val="FF820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 sz="2600">
                <a:solidFill>
                  <a:srgbClr val="FF820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 sz="2600">
                <a:solidFill>
                  <a:srgbClr val="FF820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 sz="2600">
                <a:solidFill>
                  <a:srgbClr val="FF820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 sz="2600">
                <a:solidFill>
                  <a:srgbClr val="FF820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 sz="2600">
                <a:solidFill>
                  <a:srgbClr val="FF820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 sz="2600">
                <a:solidFill>
                  <a:srgbClr val="FF820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 sz="2600">
                <a:solidFill>
                  <a:srgbClr val="FF820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600"/>
              <a:buNone/>
              <a:defRPr sz="2600">
                <a:solidFill>
                  <a:srgbClr val="FF820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800"/>
              <a:buNone/>
              <a:defRPr>
                <a:solidFill>
                  <a:srgbClr val="FF820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None/>
              <a:defRPr>
                <a:solidFill>
                  <a:srgbClr val="FF820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None/>
              <a:defRPr>
                <a:solidFill>
                  <a:srgbClr val="FF820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None/>
              <a:defRPr>
                <a:solidFill>
                  <a:srgbClr val="FF820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None/>
              <a:defRPr>
                <a:solidFill>
                  <a:srgbClr val="FF820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None/>
              <a:defRPr>
                <a:solidFill>
                  <a:srgbClr val="FF820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None/>
              <a:defRPr>
                <a:solidFill>
                  <a:srgbClr val="FF820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None/>
              <a:defRPr>
                <a:solidFill>
                  <a:srgbClr val="FF820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None/>
              <a:defRPr>
                <a:solidFill>
                  <a:srgbClr val="FF8203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800"/>
              <a:buChar char="●"/>
              <a:defRPr>
                <a:solidFill>
                  <a:srgbClr val="FF8203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○"/>
              <a:defRPr>
                <a:solidFill>
                  <a:srgbClr val="FF8203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■"/>
              <a:defRPr>
                <a:solidFill>
                  <a:srgbClr val="FF8203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●"/>
              <a:defRPr>
                <a:solidFill>
                  <a:srgbClr val="FF8203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○"/>
              <a:defRPr>
                <a:solidFill>
                  <a:srgbClr val="FF8203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■"/>
              <a:defRPr>
                <a:solidFill>
                  <a:srgbClr val="FF8203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●"/>
              <a:defRPr>
                <a:solidFill>
                  <a:srgbClr val="FF8203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○"/>
              <a:defRPr>
                <a:solidFill>
                  <a:srgbClr val="FF8203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■"/>
              <a:defRPr>
                <a:solidFill>
                  <a:srgbClr val="FF820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3">
  <p:cSld name="CUSTOM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>
                <a:solidFill>
                  <a:srgbClr val="6E8B6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 sz="2600">
                <a:solidFill>
                  <a:srgbClr val="6E8B6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 sz="2600">
                <a:solidFill>
                  <a:srgbClr val="6E8B6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 sz="2600">
                <a:solidFill>
                  <a:srgbClr val="6E8B6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 sz="2600">
                <a:solidFill>
                  <a:srgbClr val="6E8B6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 sz="2600">
                <a:solidFill>
                  <a:srgbClr val="6E8B6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 sz="2600">
                <a:solidFill>
                  <a:srgbClr val="6E8B6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 sz="2600">
                <a:solidFill>
                  <a:srgbClr val="6E8B6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600"/>
              <a:buNone/>
              <a:defRPr sz="2600">
                <a:solidFill>
                  <a:srgbClr val="6E8B60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800"/>
              <a:buNone/>
              <a:defRPr>
                <a:solidFill>
                  <a:srgbClr val="6E8B6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None/>
              <a:defRPr>
                <a:solidFill>
                  <a:srgbClr val="6E8B6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None/>
              <a:defRPr>
                <a:solidFill>
                  <a:srgbClr val="6E8B6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None/>
              <a:defRPr>
                <a:solidFill>
                  <a:srgbClr val="6E8B6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None/>
              <a:defRPr>
                <a:solidFill>
                  <a:srgbClr val="6E8B6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None/>
              <a:defRPr>
                <a:solidFill>
                  <a:srgbClr val="6E8B6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None/>
              <a:defRPr>
                <a:solidFill>
                  <a:srgbClr val="6E8B6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None/>
              <a:defRPr>
                <a:solidFill>
                  <a:srgbClr val="6E8B6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None/>
              <a:defRPr>
                <a:solidFill>
                  <a:srgbClr val="6E8B60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800"/>
              <a:buChar char="●"/>
              <a:defRPr>
                <a:solidFill>
                  <a:srgbClr val="6E8B60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○"/>
              <a:defRPr>
                <a:solidFill>
                  <a:srgbClr val="6E8B60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■"/>
              <a:defRPr>
                <a:solidFill>
                  <a:srgbClr val="6E8B60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●"/>
              <a:defRPr>
                <a:solidFill>
                  <a:srgbClr val="6E8B60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○"/>
              <a:defRPr>
                <a:solidFill>
                  <a:srgbClr val="6E8B60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■"/>
              <a:defRPr>
                <a:solidFill>
                  <a:srgbClr val="6E8B60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●"/>
              <a:defRPr>
                <a:solidFill>
                  <a:srgbClr val="6E8B60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○"/>
              <a:defRPr>
                <a:solidFill>
                  <a:srgbClr val="6E8B60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■"/>
              <a:defRPr>
                <a:solidFill>
                  <a:srgbClr val="6E8B6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4">
  <p:cSld name="CUSTOM_3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>
                <a:solidFill>
                  <a:srgbClr val="FF000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 sz="2600">
                <a:solidFill>
                  <a:srgbClr val="FF000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 sz="2600">
                <a:solidFill>
                  <a:srgbClr val="FF000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 sz="2600">
                <a:solidFill>
                  <a:srgbClr val="FF000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 sz="2600">
                <a:solidFill>
                  <a:srgbClr val="FF000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 sz="2600">
                <a:solidFill>
                  <a:srgbClr val="FF000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 sz="2600">
                <a:solidFill>
                  <a:srgbClr val="FF000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 sz="2600">
                <a:solidFill>
                  <a:srgbClr val="FF000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600"/>
              <a:buNone/>
              <a:defRPr sz="2600">
                <a:solidFill>
                  <a:srgbClr val="FF000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800"/>
              <a:buNone/>
              <a:defRPr>
                <a:solidFill>
                  <a:srgbClr val="FF000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None/>
              <a:defRPr>
                <a:solidFill>
                  <a:srgbClr val="FF000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None/>
              <a:defRPr>
                <a:solidFill>
                  <a:srgbClr val="FF000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None/>
              <a:defRPr>
                <a:solidFill>
                  <a:srgbClr val="FF000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None/>
              <a:defRPr>
                <a:solidFill>
                  <a:srgbClr val="FF000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None/>
              <a:defRPr>
                <a:solidFill>
                  <a:srgbClr val="FF000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None/>
              <a:defRPr>
                <a:solidFill>
                  <a:srgbClr val="FF000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None/>
              <a:defRPr>
                <a:solidFill>
                  <a:srgbClr val="FF000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None/>
              <a:defRPr>
                <a:solidFill>
                  <a:srgbClr val="FF000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800"/>
              <a:buChar char="●"/>
              <a:defRPr>
                <a:solidFill>
                  <a:srgbClr val="FF0008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○"/>
              <a:defRPr>
                <a:solidFill>
                  <a:srgbClr val="FF0008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■"/>
              <a:defRPr>
                <a:solidFill>
                  <a:srgbClr val="FF0008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●"/>
              <a:defRPr>
                <a:solidFill>
                  <a:srgbClr val="FF0008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○"/>
              <a:defRPr>
                <a:solidFill>
                  <a:srgbClr val="FF0008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■"/>
              <a:defRPr>
                <a:solidFill>
                  <a:srgbClr val="FF0008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●"/>
              <a:defRPr>
                <a:solidFill>
                  <a:srgbClr val="FF0008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○"/>
              <a:defRPr>
                <a:solidFill>
                  <a:srgbClr val="FF0008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■"/>
              <a:defRPr>
                <a:solidFill>
                  <a:srgbClr val="FF000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5">
  <p:cSld name="CUSTOM_3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>
                <a:solidFill>
                  <a:srgbClr val="FF8A9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 sz="2600">
                <a:solidFill>
                  <a:srgbClr val="FF8A9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 sz="2600">
                <a:solidFill>
                  <a:srgbClr val="FF8A9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 sz="2600">
                <a:solidFill>
                  <a:srgbClr val="FF8A9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 sz="2600">
                <a:solidFill>
                  <a:srgbClr val="FF8A9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 sz="2600">
                <a:solidFill>
                  <a:srgbClr val="FF8A9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 sz="2600">
                <a:solidFill>
                  <a:srgbClr val="FF8A9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 sz="2600">
                <a:solidFill>
                  <a:srgbClr val="FF8A9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600"/>
              <a:buNone/>
              <a:defRPr sz="2600">
                <a:solidFill>
                  <a:srgbClr val="FF8A93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800"/>
              <a:buNone/>
              <a:defRPr>
                <a:solidFill>
                  <a:srgbClr val="FF8A9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None/>
              <a:defRPr>
                <a:solidFill>
                  <a:srgbClr val="FF8A9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None/>
              <a:defRPr>
                <a:solidFill>
                  <a:srgbClr val="FF8A9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None/>
              <a:defRPr>
                <a:solidFill>
                  <a:srgbClr val="FF8A9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None/>
              <a:defRPr>
                <a:solidFill>
                  <a:srgbClr val="FF8A9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None/>
              <a:defRPr>
                <a:solidFill>
                  <a:srgbClr val="FF8A9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None/>
              <a:defRPr>
                <a:solidFill>
                  <a:srgbClr val="FF8A9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None/>
              <a:defRPr>
                <a:solidFill>
                  <a:srgbClr val="FF8A9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None/>
              <a:defRPr>
                <a:solidFill>
                  <a:srgbClr val="FF8A9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800"/>
              <a:buChar char="●"/>
              <a:defRPr>
                <a:solidFill>
                  <a:srgbClr val="FF8A93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○"/>
              <a:defRPr>
                <a:solidFill>
                  <a:srgbClr val="FF8A93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■"/>
              <a:defRPr>
                <a:solidFill>
                  <a:srgbClr val="FF8A93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●"/>
              <a:defRPr>
                <a:solidFill>
                  <a:srgbClr val="FF8A93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○"/>
              <a:defRPr>
                <a:solidFill>
                  <a:srgbClr val="FF8A93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■"/>
              <a:defRPr>
                <a:solidFill>
                  <a:srgbClr val="FF8A93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●"/>
              <a:defRPr>
                <a:solidFill>
                  <a:srgbClr val="FF8A93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○"/>
              <a:defRPr>
                <a:solidFill>
                  <a:srgbClr val="FF8A93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■"/>
              <a:defRPr>
                <a:solidFill>
                  <a:srgbClr val="FF8A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6">
  <p:cSld name="CUSTOM_3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7">
  <p:cSld name="CUSTOM_3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8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8">
  <p:cSld name="CUSTOM_3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9">
  <p:cSld name="CUSTOM_3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0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0">
  <p:cSld name="CUSTOM_3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1"/>
          <p:cNvSpPr txBox="1">
            <a:spLocks noGrp="1"/>
          </p:cNvSpPr>
          <p:nvPr>
            <p:ph type="title"/>
          </p:nvPr>
        </p:nvSpPr>
        <p:spPr>
          <a:xfrm>
            <a:off x="1466375" y="1668800"/>
            <a:ext cx="7114800" cy="3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600"/>
              <a:buNone/>
              <a:defRPr sz="26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ubTitle" idx="1"/>
          </p:nvPr>
        </p:nvSpPr>
        <p:spPr>
          <a:xfrm>
            <a:off x="1491901" y="2118425"/>
            <a:ext cx="7089600" cy="24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None/>
              <a:defRPr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None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2"/>
          </p:nvPr>
        </p:nvSpPr>
        <p:spPr>
          <a:xfrm>
            <a:off x="1491901" y="2468875"/>
            <a:ext cx="7114800" cy="1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1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None/>
              <a:defRPr sz="22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800"/>
              <a:buChar char="●"/>
              <a:defRPr>
                <a:solidFill>
                  <a:srgbClr val="1C4587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○"/>
              <a:defRPr>
                <a:solidFill>
                  <a:srgbClr val="1C4587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■"/>
              <a:defRPr>
                <a:solidFill>
                  <a:srgbClr val="1C4587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●"/>
              <a:defRPr>
                <a:solidFill>
                  <a:srgbClr val="1C4587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○"/>
              <a:defRPr>
                <a:solidFill>
                  <a:srgbClr val="1C4587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■"/>
              <a:defRPr>
                <a:solidFill>
                  <a:srgbClr val="1C4587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●"/>
              <a:defRPr>
                <a:solidFill>
                  <a:srgbClr val="1C4587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○"/>
              <a:defRPr>
                <a:solidFill>
                  <a:srgbClr val="1C4587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Char char="■"/>
              <a:defRPr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22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2">
  <p:cSld name="CUSTOM_3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2200"/>
              <a:buNone/>
              <a:defRPr sz="2200">
                <a:solidFill>
                  <a:srgbClr val="FF8203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800"/>
              <a:buChar char="●"/>
              <a:defRPr>
                <a:solidFill>
                  <a:srgbClr val="FF8203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○"/>
              <a:defRPr>
                <a:solidFill>
                  <a:srgbClr val="FF8203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■"/>
              <a:defRPr>
                <a:solidFill>
                  <a:srgbClr val="FF8203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●"/>
              <a:defRPr>
                <a:solidFill>
                  <a:srgbClr val="FF8203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○"/>
              <a:defRPr>
                <a:solidFill>
                  <a:srgbClr val="FF8203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■"/>
              <a:defRPr>
                <a:solidFill>
                  <a:srgbClr val="FF8203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●"/>
              <a:defRPr>
                <a:solidFill>
                  <a:srgbClr val="FF8203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○"/>
              <a:defRPr>
                <a:solidFill>
                  <a:srgbClr val="FF8203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F8203"/>
              </a:buClr>
              <a:buSzPts val="1400"/>
              <a:buChar char="■"/>
              <a:defRPr>
                <a:solidFill>
                  <a:srgbClr val="FF8203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23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3">
  <p:cSld name="CUSTOM_3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4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2200"/>
              <a:buNone/>
              <a:defRPr sz="2200">
                <a:solidFill>
                  <a:srgbClr val="6E8B60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800"/>
              <a:buChar char="●"/>
              <a:defRPr>
                <a:solidFill>
                  <a:srgbClr val="6E8B60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○"/>
              <a:defRPr>
                <a:solidFill>
                  <a:srgbClr val="6E8B60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■"/>
              <a:defRPr>
                <a:solidFill>
                  <a:srgbClr val="6E8B60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●"/>
              <a:defRPr>
                <a:solidFill>
                  <a:srgbClr val="6E8B60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○"/>
              <a:defRPr>
                <a:solidFill>
                  <a:srgbClr val="6E8B60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■"/>
              <a:defRPr>
                <a:solidFill>
                  <a:srgbClr val="6E8B60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●"/>
              <a:defRPr>
                <a:solidFill>
                  <a:srgbClr val="6E8B60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○"/>
              <a:defRPr>
                <a:solidFill>
                  <a:srgbClr val="6E8B60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6E8B60"/>
              </a:buClr>
              <a:buSzPts val="1400"/>
              <a:buChar char="■"/>
              <a:defRPr>
                <a:solidFill>
                  <a:srgbClr val="6E8B60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4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5">
  <p:cSld name="CUSTOM_3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2200"/>
              <a:buNone/>
              <a:defRPr sz="2200">
                <a:solidFill>
                  <a:srgbClr val="FF000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800"/>
              <a:buChar char="●"/>
              <a:defRPr>
                <a:solidFill>
                  <a:srgbClr val="FF0008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○"/>
              <a:defRPr>
                <a:solidFill>
                  <a:srgbClr val="FF0008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■"/>
              <a:defRPr>
                <a:solidFill>
                  <a:srgbClr val="FF0008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●"/>
              <a:defRPr>
                <a:solidFill>
                  <a:srgbClr val="FF0008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○"/>
              <a:defRPr>
                <a:solidFill>
                  <a:srgbClr val="FF0008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■"/>
              <a:defRPr>
                <a:solidFill>
                  <a:srgbClr val="FF0008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●"/>
              <a:defRPr>
                <a:solidFill>
                  <a:srgbClr val="FF0008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○"/>
              <a:defRPr>
                <a:solidFill>
                  <a:srgbClr val="FF0008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F0008"/>
              </a:buClr>
              <a:buSzPts val="1400"/>
              <a:buChar char="■"/>
              <a:defRPr>
                <a:solidFill>
                  <a:srgbClr val="FF0008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5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6">
  <p:cSld name="CUSTOM_3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6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2200"/>
              <a:buNone/>
              <a:defRPr sz="2200">
                <a:solidFill>
                  <a:srgbClr val="FF8A93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6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800"/>
              <a:buChar char="●"/>
              <a:defRPr>
                <a:solidFill>
                  <a:srgbClr val="FF8A93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○"/>
              <a:defRPr>
                <a:solidFill>
                  <a:srgbClr val="FF8A93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■"/>
              <a:defRPr>
                <a:solidFill>
                  <a:srgbClr val="FF8A93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●"/>
              <a:defRPr>
                <a:solidFill>
                  <a:srgbClr val="FF8A93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○"/>
              <a:defRPr>
                <a:solidFill>
                  <a:srgbClr val="FF8A93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■"/>
              <a:defRPr>
                <a:solidFill>
                  <a:srgbClr val="FF8A93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●"/>
              <a:defRPr>
                <a:solidFill>
                  <a:srgbClr val="FF8A93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○"/>
              <a:defRPr>
                <a:solidFill>
                  <a:srgbClr val="FF8A93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F8A93"/>
              </a:buClr>
              <a:buSzPts val="1400"/>
              <a:buChar char="■"/>
              <a:defRPr>
                <a:solidFill>
                  <a:srgbClr val="FF8A93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6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7">
  <p:cSld name="CUSTOM_3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7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7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27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8">
  <p:cSld name="CUSTOM_3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8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8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19">
  <p:cSld name="CUSTOM_3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9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9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9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20">
  <p:cSld name="CUSTOM_3_1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0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30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30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s 21">
  <p:cSld name="CUSTOM_3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 txBox="1">
            <a:spLocks noGrp="1"/>
          </p:cNvSpPr>
          <p:nvPr>
            <p:ph type="title"/>
          </p:nvPr>
        </p:nvSpPr>
        <p:spPr>
          <a:xfrm>
            <a:off x="1304077" y="1668800"/>
            <a:ext cx="3272100" cy="6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2200"/>
              <a:buNone/>
              <a:defRPr sz="2200"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body" idx="1"/>
          </p:nvPr>
        </p:nvSpPr>
        <p:spPr>
          <a:xfrm>
            <a:off x="1315190" y="2468875"/>
            <a:ext cx="3272100" cy="17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800"/>
              <a:buChar char="●"/>
              <a:defRPr>
                <a:solidFill>
                  <a:srgbClr val="F3F1D5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●"/>
              <a:defRPr>
                <a:solidFill>
                  <a:srgbClr val="F3F1D5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○"/>
              <a:defRPr>
                <a:solidFill>
                  <a:srgbClr val="F3F1D5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3F1D5"/>
              </a:buClr>
              <a:buSzPts val="1400"/>
              <a:buChar char="■"/>
              <a:defRPr>
                <a:solidFill>
                  <a:srgbClr val="F3F1D5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31"/>
          <p:cNvSpPr>
            <a:spLocks noGrp="1"/>
          </p:cNvSpPr>
          <p:nvPr>
            <p:ph type="pic" idx="2"/>
          </p:nvPr>
        </p:nvSpPr>
        <p:spPr>
          <a:xfrm>
            <a:off x="5021575" y="1668800"/>
            <a:ext cx="3556200" cy="25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ontserrat"/>
              <a:buNone/>
              <a:defRPr sz="2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ctrTitle"/>
          </p:nvPr>
        </p:nvSpPr>
        <p:spPr>
          <a:xfrm>
            <a:off x="2565675" y="2484475"/>
            <a:ext cx="6138900" cy="110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ubTitle" idx="1"/>
          </p:nvPr>
        </p:nvSpPr>
        <p:spPr>
          <a:xfrm>
            <a:off x="2565675" y="3670025"/>
            <a:ext cx="6138900" cy="31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32"/>
          <p:cNvSpPr/>
          <p:nvPr/>
        </p:nvSpPr>
        <p:spPr>
          <a:xfrm>
            <a:off x="3269025" y="2636525"/>
            <a:ext cx="4998600" cy="1946100"/>
          </a:xfrm>
          <a:prstGeom prst="rect">
            <a:avLst/>
          </a:prstGeom>
          <a:solidFill>
            <a:srgbClr val="FF397F"/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F3F1D5"/>
                </a:solidFill>
                <a:latin typeface="Montserrat"/>
                <a:ea typeface="Montserrat"/>
                <a:cs typeface="Montserrat"/>
                <a:sym typeface="Montserrat"/>
              </a:rPr>
              <a:t>Para cambiar el fondo y la distribución de los elementos de esta plantilla, puedes acceder al menú desplegable que aparece en la imagen (en la barra superior, a la izquierda). Encontrarás distintos diseños de portada y de diapositivas para contenidos.</a:t>
            </a:r>
            <a:endParaRPr dirty="0">
              <a:solidFill>
                <a:srgbClr val="F3F1D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" name="Google Shape;126;p32" title="Captura de pantalla 2026-02-18 a las 13.09.5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825" y="216750"/>
            <a:ext cx="2311350" cy="4159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2"/>
          <p:cNvSpPr/>
          <p:nvPr/>
        </p:nvSpPr>
        <p:spPr>
          <a:xfrm rot="-5400000">
            <a:off x="2423200" y="1591775"/>
            <a:ext cx="1135500" cy="11064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39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0BFAC0F-B2F1-CA24-2A7E-FB9FB6C12F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Traditions</a:t>
            </a:r>
            <a:r>
              <a:rPr lang="pl-PL" dirty="0"/>
              <a:t> as </a:t>
            </a:r>
            <a:r>
              <a:rPr lang="pl-PL" dirty="0" err="1"/>
              <a:t>an</a:t>
            </a:r>
            <a:r>
              <a:rPr lang="pl-PL" dirty="0"/>
              <a:t> </a:t>
            </a:r>
            <a:r>
              <a:rPr lang="pl-PL" dirty="0" err="1"/>
              <a:t>Endangered</a:t>
            </a:r>
            <a:r>
              <a:rPr lang="pl-PL" dirty="0"/>
              <a:t> </a:t>
            </a:r>
            <a:r>
              <a:rPr lang="pl-PL" dirty="0" err="1"/>
              <a:t>Heritage</a:t>
            </a:r>
            <a:endParaRPr lang="pl-PL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7F11D4A5-5FFD-6934-0487-B0292ABBF7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Piotr Stec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DC54E4E-B865-15D6-E089-53C19FF63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204" y="4366699"/>
            <a:ext cx="1632397" cy="617293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5EEE97B-1169-F0AF-DF3D-171E31118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510" y="4253475"/>
            <a:ext cx="1895560" cy="890025"/>
          </a:xfrm>
          <a:prstGeom prst="rect">
            <a:avLst/>
          </a:prstGeom>
        </p:spPr>
      </p:pic>
      <p:pic>
        <p:nvPicPr>
          <p:cNvPr id="6" name="Obraz 5" descr="EN-Funded by the EU-WHITE Outline">
            <a:extLst>
              <a:ext uri="{FF2B5EF4-FFF2-40B4-BE49-F238E27FC236}">
                <a16:creationId xmlns:a16="http://schemas.microsoft.com/office/drawing/2014/main" id="{0E5A876C-A840-E72A-97A4-F8A261414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070" y="4366699"/>
            <a:ext cx="2594271" cy="54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1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6B4FB4C-37DF-D201-2D7B-B9E40EEA3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Endangered</a:t>
            </a:r>
            <a:r>
              <a:rPr lang="pl-PL" dirty="0"/>
              <a:t> </a:t>
            </a:r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Traditions</a:t>
            </a:r>
            <a:endParaRPr lang="pl-PL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CB566B71-08BE-EFD9-99BE-053A9746A5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err="1"/>
              <a:t>Safeguarding</a:t>
            </a:r>
            <a:r>
              <a:rPr lang="pl-PL" dirty="0"/>
              <a:t> the </a:t>
            </a:r>
            <a:r>
              <a:rPr lang="pl-PL" dirty="0" err="1"/>
              <a:t>knowledge</a:t>
            </a:r>
            <a:r>
              <a:rPr lang="pl-PL" dirty="0"/>
              <a:t>, </a:t>
            </a:r>
            <a:r>
              <a:rPr lang="pl-PL" dirty="0" err="1"/>
              <a:t>skills</a:t>
            </a:r>
            <a:r>
              <a:rPr lang="pl-PL" dirty="0"/>
              <a:t> and </a:t>
            </a:r>
            <a:r>
              <a:rPr lang="pl-PL" dirty="0" err="1"/>
              <a:t>communities</a:t>
            </a:r>
            <a:r>
              <a:rPr lang="pl-PL" dirty="0"/>
              <a:t> </a:t>
            </a:r>
            <a:r>
              <a:rPr lang="pl-PL" dirty="0" err="1"/>
              <a:t>behind</a:t>
            </a:r>
            <a:r>
              <a:rPr lang="pl-PL" dirty="0"/>
              <a:t> food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20899A56-8BD2-525E-635F-9E5B5F792EC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traditions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living</a:t>
            </a:r>
            <a:r>
              <a:rPr lang="pl-PL" dirty="0"/>
              <a:t> </a:t>
            </a:r>
            <a:r>
              <a:rPr lang="pl-PL" dirty="0" err="1"/>
              <a:t>heritage</a:t>
            </a:r>
            <a:r>
              <a:rPr lang="pl-PL" dirty="0"/>
              <a:t>: </a:t>
            </a:r>
            <a:r>
              <a:rPr lang="pl-PL" dirty="0" err="1"/>
              <a:t>knowledge</a:t>
            </a:r>
            <a:r>
              <a:rPr lang="pl-PL" dirty="0"/>
              <a:t>, </a:t>
            </a:r>
            <a:r>
              <a:rPr lang="pl-PL" dirty="0" err="1"/>
              <a:t>skills</a:t>
            </a:r>
            <a:r>
              <a:rPr lang="pl-PL" dirty="0"/>
              <a:t> and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practices</a:t>
            </a:r>
            <a:r>
              <a:rPr lang="pl-PL" dirty="0"/>
              <a:t>, not </a:t>
            </a:r>
            <a:r>
              <a:rPr lang="pl-PL" dirty="0" err="1"/>
              <a:t>merely</a:t>
            </a:r>
            <a:r>
              <a:rPr lang="pl-PL" dirty="0"/>
              <a:t> </a:t>
            </a:r>
            <a:r>
              <a:rPr lang="pl-PL" dirty="0" err="1"/>
              <a:t>dishes</a:t>
            </a:r>
            <a:endParaRPr lang="pl-PL" dirty="0"/>
          </a:p>
          <a:p>
            <a:pPr lvl="0"/>
            <a:r>
              <a:rPr lang="pl-PL" dirty="0" err="1"/>
              <a:t>Like</a:t>
            </a:r>
            <a:r>
              <a:rPr lang="pl-PL" dirty="0"/>
              <a:t> </a:t>
            </a:r>
            <a:r>
              <a:rPr lang="pl-PL" dirty="0" err="1"/>
              <a:t>languages</a:t>
            </a:r>
            <a:r>
              <a:rPr lang="pl-PL" dirty="0"/>
              <a:t>,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lose</a:t>
            </a:r>
            <a:r>
              <a:rPr lang="pl-PL" dirty="0"/>
              <a:t>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speakers</a:t>
            </a:r>
            <a:r>
              <a:rPr lang="pl-PL" dirty="0"/>
              <a:t> — the </a:t>
            </a:r>
            <a:r>
              <a:rPr lang="pl-PL" dirty="0" err="1"/>
              <a:t>practitioners</a:t>
            </a:r>
            <a:r>
              <a:rPr lang="pl-PL" dirty="0"/>
              <a:t> </a:t>
            </a:r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keep</a:t>
            </a:r>
            <a:r>
              <a:rPr lang="pl-PL" dirty="0"/>
              <a:t> </a:t>
            </a:r>
            <a:r>
              <a:rPr lang="pl-PL" dirty="0" err="1"/>
              <a:t>them</a:t>
            </a:r>
            <a:r>
              <a:rPr lang="pl-PL" dirty="0"/>
              <a:t> </a:t>
            </a:r>
            <a:r>
              <a:rPr lang="pl-PL" dirty="0" err="1"/>
              <a:t>alive</a:t>
            </a:r>
            <a:endParaRPr lang="pl-PL" dirty="0"/>
          </a:p>
          <a:p>
            <a:pPr lvl="0"/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presentation</a:t>
            </a:r>
            <a:r>
              <a:rPr lang="pl-PL" dirty="0"/>
              <a:t>: </a:t>
            </a:r>
            <a:r>
              <a:rPr lang="pl-PL" dirty="0" err="1"/>
              <a:t>why</a:t>
            </a:r>
            <a:r>
              <a:rPr lang="pl-PL" dirty="0"/>
              <a:t> </a:t>
            </a:r>
            <a:r>
              <a:rPr lang="pl-PL" dirty="0" err="1"/>
              <a:t>foodways</a:t>
            </a:r>
            <a:r>
              <a:rPr lang="pl-PL" dirty="0"/>
              <a:t> </a:t>
            </a:r>
            <a:r>
              <a:rPr lang="pl-PL" dirty="0" err="1"/>
              <a:t>become</a:t>
            </a:r>
            <a:r>
              <a:rPr lang="pl-PL" dirty="0"/>
              <a:t> </a:t>
            </a:r>
            <a:r>
              <a:rPr lang="pl-PL" dirty="0" err="1"/>
              <a:t>endangered</a:t>
            </a:r>
            <a:r>
              <a:rPr lang="pl-PL" dirty="0"/>
              <a:t>, and </a:t>
            </a:r>
            <a:r>
              <a:rPr lang="pl-PL" dirty="0" err="1"/>
              <a:t>how</a:t>
            </a:r>
            <a:r>
              <a:rPr lang="pl-PL" dirty="0"/>
              <a:t> law and policy </a:t>
            </a:r>
            <a:r>
              <a:rPr lang="pl-PL" dirty="0" err="1"/>
              <a:t>respond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61246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0F8EBC-5D52-E5E2-D0CE-EFB6ECA96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Than</a:t>
            </a:r>
            <a:r>
              <a:rPr lang="pl-PL" dirty="0"/>
              <a:t> </a:t>
            </a:r>
            <a:r>
              <a:rPr lang="pl-PL" dirty="0" err="1"/>
              <a:t>What</a:t>
            </a:r>
            <a:r>
              <a:rPr lang="pl-PL" dirty="0"/>
              <a:t> We </a:t>
            </a:r>
            <a:r>
              <a:rPr lang="pl-PL" dirty="0" err="1"/>
              <a:t>Eat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F9FE7B4-5522-2495-FD1D-A3DF9466AE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/>
              <a:t>The </a:t>
            </a:r>
            <a:r>
              <a:rPr lang="pl-PL" dirty="0" err="1"/>
              <a:t>Complexities</a:t>
            </a:r>
            <a:r>
              <a:rPr lang="pl-PL" dirty="0"/>
              <a:t> of </a:t>
            </a:r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Heritage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FD8CA59-A558-FE2D-BDD0-40389452267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heritage</a:t>
            </a:r>
            <a:r>
              <a:rPr lang="pl-PL" dirty="0"/>
              <a:t> </a:t>
            </a:r>
            <a:r>
              <a:rPr lang="pl-PL" dirty="0" err="1"/>
              <a:t>spans</a:t>
            </a:r>
            <a:r>
              <a:rPr lang="pl-PL" dirty="0"/>
              <a:t> the </a:t>
            </a:r>
            <a:r>
              <a:rPr lang="pl-PL" dirty="0" err="1"/>
              <a:t>whole</a:t>
            </a:r>
            <a:r>
              <a:rPr lang="pl-PL" dirty="0"/>
              <a:t> food </a:t>
            </a:r>
            <a:r>
              <a:rPr lang="pl-PL" dirty="0" err="1"/>
              <a:t>chain</a:t>
            </a:r>
            <a:r>
              <a:rPr lang="pl-PL" dirty="0"/>
              <a:t>: </a:t>
            </a:r>
            <a:r>
              <a:rPr lang="pl-PL" dirty="0" err="1"/>
              <a:t>growing</a:t>
            </a:r>
            <a:r>
              <a:rPr lang="pl-PL" dirty="0"/>
              <a:t> and </a:t>
            </a:r>
            <a:r>
              <a:rPr lang="pl-PL" dirty="0" err="1"/>
              <a:t>gathering</a:t>
            </a:r>
            <a:r>
              <a:rPr lang="pl-PL" dirty="0"/>
              <a:t>, </a:t>
            </a:r>
            <a:r>
              <a:rPr lang="pl-PL" dirty="0" err="1"/>
              <a:t>preserving</a:t>
            </a:r>
            <a:r>
              <a:rPr lang="pl-PL" dirty="0"/>
              <a:t>, </a:t>
            </a:r>
            <a:r>
              <a:rPr lang="pl-PL" dirty="0" err="1"/>
              <a:t>cooking</a:t>
            </a:r>
            <a:r>
              <a:rPr lang="pl-PL" dirty="0"/>
              <a:t>, and </a:t>
            </a:r>
            <a:r>
              <a:rPr lang="pl-PL" dirty="0" err="1"/>
              <a:t>sharing</a:t>
            </a:r>
            <a:r>
              <a:rPr lang="pl-PL" dirty="0"/>
              <a:t> </a:t>
            </a:r>
            <a:r>
              <a:rPr lang="pl-PL" dirty="0" err="1"/>
              <a:t>meals</a:t>
            </a:r>
            <a:endParaRPr lang="pl-PL" dirty="0"/>
          </a:p>
          <a:p>
            <a:pPr lvl="0"/>
            <a:r>
              <a:rPr lang="pl-PL" dirty="0"/>
              <a:t>It </a:t>
            </a:r>
            <a:r>
              <a:rPr lang="pl-PL" dirty="0" err="1"/>
              <a:t>includes</a:t>
            </a:r>
            <a:r>
              <a:rPr lang="pl-PL" dirty="0"/>
              <a:t> </a:t>
            </a:r>
            <a:r>
              <a:rPr lang="pl-PL" dirty="0" err="1"/>
              <a:t>embodied</a:t>
            </a:r>
            <a:r>
              <a:rPr lang="pl-PL" dirty="0"/>
              <a:t> </a:t>
            </a:r>
            <a:r>
              <a:rPr lang="pl-PL" dirty="0" err="1"/>
              <a:t>skills</a:t>
            </a:r>
            <a:r>
              <a:rPr lang="pl-PL" dirty="0"/>
              <a:t> (</a:t>
            </a:r>
            <a:r>
              <a:rPr lang="pl-PL" dirty="0" err="1"/>
              <a:t>kneading</a:t>
            </a:r>
            <a:r>
              <a:rPr lang="pl-PL" dirty="0"/>
              <a:t>, </a:t>
            </a:r>
            <a:r>
              <a:rPr lang="pl-PL" dirty="0" err="1"/>
              <a:t>fermenting</a:t>
            </a:r>
            <a:r>
              <a:rPr lang="pl-PL" dirty="0"/>
              <a:t>), </a:t>
            </a:r>
            <a:r>
              <a:rPr lang="pl-PL" dirty="0" err="1"/>
              <a:t>oral</a:t>
            </a:r>
            <a:r>
              <a:rPr lang="pl-PL" dirty="0"/>
              <a:t> </a:t>
            </a:r>
            <a:r>
              <a:rPr lang="pl-PL" dirty="0" err="1"/>
              <a:t>traditions</a:t>
            </a:r>
            <a:r>
              <a:rPr lang="pl-PL" dirty="0"/>
              <a:t> (</a:t>
            </a:r>
            <a:r>
              <a:rPr lang="pl-PL" dirty="0" err="1"/>
              <a:t>songs</a:t>
            </a:r>
            <a:r>
              <a:rPr lang="pl-PL" dirty="0"/>
              <a:t>, </a:t>
            </a:r>
            <a:r>
              <a:rPr lang="pl-PL" dirty="0" err="1"/>
              <a:t>proverbs</a:t>
            </a:r>
            <a:r>
              <a:rPr lang="pl-PL" dirty="0"/>
              <a:t>) and </a:t>
            </a:r>
            <a:r>
              <a:rPr lang="pl-PL" dirty="0" err="1"/>
              <a:t>ritual</a:t>
            </a:r>
            <a:r>
              <a:rPr lang="pl-PL" dirty="0"/>
              <a:t> </a:t>
            </a:r>
            <a:r>
              <a:rPr lang="pl-PL" dirty="0" err="1"/>
              <a:t>occasions</a:t>
            </a:r>
            <a:endParaRPr lang="pl-PL" dirty="0"/>
          </a:p>
          <a:p>
            <a:pPr lvl="0"/>
            <a:r>
              <a:rPr lang="pl-PL" dirty="0" err="1"/>
              <a:t>Transmission</a:t>
            </a:r>
            <a:r>
              <a:rPr lang="pl-PL" dirty="0"/>
              <a:t> </a:t>
            </a:r>
            <a:r>
              <a:rPr lang="pl-PL" dirty="0" err="1"/>
              <a:t>typically</a:t>
            </a:r>
            <a:r>
              <a:rPr lang="pl-PL" dirty="0"/>
              <a:t> </a:t>
            </a:r>
            <a:r>
              <a:rPr lang="pl-PL" dirty="0" err="1"/>
              <a:t>happens</a:t>
            </a:r>
            <a:r>
              <a:rPr lang="pl-PL" dirty="0"/>
              <a:t> </a:t>
            </a:r>
            <a:r>
              <a:rPr lang="pl-PL" dirty="0" err="1"/>
              <a:t>informally</a:t>
            </a:r>
            <a:r>
              <a:rPr lang="pl-PL" dirty="0"/>
              <a:t> — </a:t>
            </a:r>
            <a:r>
              <a:rPr lang="pl-PL" dirty="0" err="1"/>
              <a:t>children</a:t>
            </a:r>
            <a:r>
              <a:rPr lang="pl-PL" dirty="0"/>
              <a:t> </a:t>
            </a:r>
            <a:r>
              <a:rPr lang="pl-PL" dirty="0" err="1"/>
              <a:t>cooking</a:t>
            </a:r>
            <a:r>
              <a:rPr lang="pl-PL" dirty="0"/>
              <a:t> </a:t>
            </a:r>
            <a:r>
              <a:rPr lang="pl-PL" dirty="0" err="1"/>
              <a:t>alongside</a:t>
            </a:r>
            <a:r>
              <a:rPr lang="pl-PL" dirty="0"/>
              <a:t> </a:t>
            </a:r>
            <a:r>
              <a:rPr lang="pl-PL" dirty="0" err="1"/>
              <a:t>elders</a:t>
            </a:r>
            <a:r>
              <a:rPr lang="pl-PL" dirty="0"/>
              <a:t> in family </a:t>
            </a:r>
            <a:r>
              <a:rPr lang="pl-PL" dirty="0" err="1"/>
              <a:t>kitchens</a:t>
            </a:r>
            <a:endParaRPr lang="pl-PL" dirty="0"/>
          </a:p>
          <a:p>
            <a:pPr marL="11430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9656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E8FE3D-DB63-0505-76D9-41F618201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When</a:t>
            </a:r>
            <a:r>
              <a:rPr lang="pl-PL" dirty="0"/>
              <a:t> </a:t>
            </a:r>
            <a:r>
              <a:rPr lang="pl-PL" dirty="0" err="1"/>
              <a:t>Does</a:t>
            </a:r>
            <a:r>
              <a:rPr lang="pl-PL" dirty="0"/>
              <a:t> a </a:t>
            </a:r>
            <a:r>
              <a:rPr lang="pl-PL" dirty="0" err="1"/>
              <a:t>Tradition</a:t>
            </a:r>
            <a:r>
              <a:rPr lang="pl-PL" dirty="0"/>
              <a:t> </a:t>
            </a:r>
            <a:r>
              <a:rPr lang="pl-PL" dirty="0" err="1"/>
              <a:t>Become</a:t>
            </a:r>
            <a:r>
              <a:rPr lang="pl-PL" dirty="0"/>
              <a:t> </a:t>
            </a:r>
            <a:r>
              <a:rPr lang="pl-PL" dirty="0" err="1"/>
              <a:t>Endangered</a:t>
            </a:r>
            <a:r>
              <a:rPr lang="pl-PL" dirty="0"/>
              <a:t>?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B01C444-D1EC-AA03-D682-3B95ADABB0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i="1" dirty="0"/>
              <a:t>Stop </a:t>
            </a:r>
            <a:r>
              <a:rPr lang="pl-PL" i="1" dirty="0" err="1"/>
              <a:t>eating</a:t>
            </a:r>
            <a:r>
              <a:rPr lang="pl-PL" i="1" dirty="0"/>
              <a:t> </a:t>
            </a:r>
            <a:r>
              <a:rPr lang="pl-PL" i="1" dirty="0" err="1"/>
              <a:t>this</a:t>
            </a:r>
            <a:r>
              <a:rPr lang="pl-PL" i="1" dirty="0"/>
              <a:t>, </a:t>
            </a:r>
            <a:r>
              <a:rPr lang="pl-PL" i="1" dirty="0" err="1"/>
              <a:t>it’s</a:t>
            </a:r>
            <a:r>
              <a:rPr lang="pl-PL" i="1" dirty="0"/>
              <a:t> </a:t>
            </a:r>
            <a:r>
              <a:rPr lang="pl-PL" i="1" dirty="0" err="1"/>
              <a:t>unhealthy</a:t>
            </a:r>
            <a:r>
              <a:rPr lang="pl-PL" i="1" dirty="0"/>
              <a:t>! </a:t>
            </a:r>
            <a:r>
              <a:rPr lang="pl-PL" dirty="0"/>
              <a:t>And </a:t>
            </a:r>
            <a:r>
              <a:rPr lang="pl-PL" dirty="0" err="1"/>
              <a:t>other</a:t>
            </a:r>
            <a:r>
              <a:rPr lang="pl-PL" dirty="0"/>
              <a:t> </a:t>
            </a:r>
            <a:r>
              <a:rPr lang="pl-PL" dirty="0" err="1"/>
              <a:t>warning</a:t>
            </a:r>
            <a:r>
              <a:rPr lang="pl-PL" dirty="0"/>
              <a:t> </a:t>
            </a:r>
            <a:r>
              <a:rPr lang="pl-PL" dirty="0" err="1"/>
              <a:t>signs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6E46C71-C69B-4DE0-C875-EA36546ECD3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pl-PL" dirty="0" err="1"/>
              <a:t>Fewer</a:t>
            </a:r>
            <a:r>
              <a:rPr lang="pl-PL" dirty="0"/>
              <a:t> </a:t>
            </a:r>
            <a:r>
              <a:rPr lang="pl-PL" dirty="0" err="1"/>
              <a:t>practitioners</a:t>
            </a:r>
            <a:r>
              <a:rPr lang="pl-PL" dirty="0"/>
              <a:t>; </a:t>
            </a:r>
            <a:r>
              <a:rPr lang="pl-PL" dirty="0" err="1"/>
              <a:t>masters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apprentices</a:t>
            </a:r>
            <a:endParaRPr lang="pl-PL" dirty="0"/>
          </a:p>
          <a:p>
            <a:pPr lvl="0"/>
            <a:r>
              <a:rPr lang="pl-PL" dirty="0" err="1"/>
              <a:t>Interrupted</a:t>
            </a:r>
            <a:r>
              <a:rPr lang="pl-PL" dirty="0"/>
              <a:t> </a:t>
            </a:r>
            <a:r>
              <a:rPr lang="pl-PL" dirty="0" err="1"/>
              <a:t>intergenerational</a:t>
            </a:r>
            <a:r>
              <a:rPr lang="pl-PL" dirty="0"/>
              <a:t> </a:t>
            </a:r>
            <a:r>
              <a:rPr lang="pl-PL" dirty="0" err="1"/>
              <a:t>transmission</a:t>
            </a:r>
            <a:endParaRPr lang="pl-PL" dirty="0"/>
          </a:p>
          <a:p>
            <a:pPr lvl="0"/>
            <a:r>
              <a:rPr lang="pl-PL" dirty="0" err="1"/>
              <a:t>Loss</a:t>
            </a:r>
            <a:r>
              <a:rPr lang="pl-PL" dirty="0"/>
              <a:t> of </a:t>
            </a:r>
            <a:r>
              <a:rPr lang="pl-PL" dirty="0" err="1"/>
              <a:t>ingredients</a:t>
            </a:r>
            <a:r>
              <a:rPr lang="pl-PL" dirty="0"/>
              <a:t>, </a:t>
            </a:r>
            <a:r>
              <a:rPr lang="pl-PL" dirty="0" err="1"/>
              <a:t>farmland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communal</a:t>
            </a:r>
            <a:r>
              <a:rPr lang="pl-PL" dirty="0"/>
              <a:t> </a:t>
            </a:r>
            <a:r>
              <a:rPr lang="pl-PL" dirty="0" err="1"/>
              <a:t>spaces</a:t>
            </a:r>
            <a:endParaRPr lang="pl-PL" dirty="0"/>
          </a:p>
          <a:p>
            <a:pPr lvl="0"/>
            <a:r>
              <a:rPr lang="pl-PL" dirty="0" err="1"/>
              <a:t>Disappearance</a:t>
            </a:r>
            <a:r>
              <a:rPr lang="pl-PL" dirty="0"/>
              <a:t> of the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occasions</a:t>
            </a:r>
            <a:r>
              <a:rPr lang="pl-PL" dirty="0"/>
              <a:t> the food </a:t>
            </a:r>
            <a:r>
              <a:rPr lang="pl-PL" dirty="0" err="1"/>
              <a:t>anchors</a:t>
            </a:r>
            <a:r>
              <a:rPr lang="pl-PL" dirty="0"/>
              <a:t> (</a:t>
            </a:r>
            <a:r>
              <a:rPr lang="pl-PL" dirty="0" err="1"/>
              <a:t>festivals</a:t>
            </a:r>
            <a:r>
              <a:rPr lang="pl-PL" dirty="0"/>
              <a:t>, </a:t>
            </a:r>
            <a:r>
              <a:rPr lang="pl-PL" dirty="0" err="1"/>
              <a:t>weddings</a:t>
            </a:r>
            <a:r>
              <a:rPr lang="pl-PL" dirty="0"/>
              <a:t>, family </a:t>
            </a:r>
            <a:r>
              <a:rPr lang="pl-PL" dirty="0" err="1"/>
              <a:t>meals</a:t>
            </a:r>
            <a:r>
              <a:rPr lang="pl-PL" dirty="0"/>
              <a:t>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3647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E8A852-294B-4295-A68C-6FA68664A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Pressure</a:t>
            </a:r>
            <a:r>
              <a:rPr lang="pl-PL" dirty="0"/>
              <a:t> on </a:t>
            </a:r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traditions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AA120D3-583B-9F3D-72EB-4858F8CAE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err="1"/>
              <a:t>Destruction</a:t>
            </a:r>
            <a:r>
              <a:rPr lang="pl-PL" dirty="0"/>
              <a:t> – </a:t>
            </a:r>
            <a:r>
              <a:rPr lang="pl-PL" dirty="0" err="1"/>
              <a:t>change</a:t>
            </a:r>
            <a:r>
              <a:rPr lang="pl-PL" dirty="0"/>
              <a:t> - </a:t>
            </a:r>
            <a:r>
              <a:rPr lang="pl-PL" dirty="0" err="1"/>
              <a:t>desuetudo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0C2F6FC-1D8F-E614-E8FB-6C6CEFCAE11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pl-PL" dirty="0" err="1"/>
              <a:t>Armed</a:t>
            </a:r>
            <a:r>
              <a:rPr lang="pl-PL" dirty="0"/>
              <a:t> </a:t>
            </a:r>
            <a:r>
              <a:rPr lang="pl-PL" dirty="0" err="1"/>
              <a:t>conflict</a:t>
            </a:r>
            <a:r>
              <a:rPr lang="pl-PL" dirty="0"/>
              <a:t> and the </a:t>
            </a:r>
            <a:r>
              <a:rPr lang="pl-PL" dirty="0" err="1"/>
              <a:t>displacement</a:t>
            </a:r>
            <a:r>
              <a:rPr lang="pl-PL" dirty="0"/>
              <a:t> of </a:t>
            </a:r>
            <a:r>
              <a:rPr lang="pl-PL" dirty="0" err="1"/>
              <a:t>bearer</a:t>
            </a:r>
            <a:r>
              <a:rPr lang="pl-PL" dirty="0"/>
              <a:t> </a:t>
            </a:r>
            <a:r>
              <a:rPr lang="pl-PL" dirty="0" err="1"/>
              <a:t>communities</a:t>
            </a:r>
            <a:endParaRPr lang="pl-PL" dirty="0"/>
          </a:p>
          <a:p>
            <a:pPr lvl="0"/>
            <a:r>
              <a:rPr lang="pl-PL" dirty="0" err="1"/>
              <a:t>Destruction</a:t>
            </a:r>
            <a:r>
              <a:rPr lang="pl-PL" dirty="0"/>
              <a:t> of </a:t>
            </a:r>
            <a:r>
              <a:rPr lang="pl-PL" dirty="0" err="1"/>
              <a:t>agricultural</a:t>
            </a:r>
            <a:r>
              <a:rPr lang="pl-PL" dirty="0"/>
              <a:t> </a:t>
            </a:r>
            <a:r>
              <a:rPr lang="pl-PL" dirty="0" err="1"/>
              <a:t>environments</a:t>
            </a:r>
            <a:r>
              <a:rPr lang="pl-PL" dirty="0"/>
              <a:t> and of </a:t>
            </a:r>
            <a:r>
              <a:rPr lang="pl-PL" dirty="0" err="1"/>
              <a:t>access</a:t>
            </a:r>
            <a:r>
              <a:rPr lang="pl-PL" dirty="0"/>
              <a:t> to </a:t>
            </a:r>
            <a:r>
              <a:rPr lang="pl-PL" dirty="0" err="1"/>
              <a:t>local</a:t>
            </a:r>
            <a:r>
              <a:rPr lang="pl-PL" dirty="0"/>
              <a:t> </a:t>
            </a:r>
            <a:r>
              <a:rPr lang="pl-PL" dirty="0" err="1"/>
              <a:t>ingredients</a:t>
            </a:r>
            <a:endParaRPr lang="pl-PL" dirty="0"/>
          </a:p>
          <a:p>
            <a:pPr lvl="0"/>
            <a:r>
              <a:rPr lang="pl-PL" dirty="0" err="1"/>
              <a:t>Loss</a:t>
            </a:r>
            <a:r>
              <a:rPr lang="pl-PL" dirty="0"/>
              <a:t> of the </a:t>
            </a:r>
            <a:r>
              <a:rPr lang="pl-PL" dirty="0" err="1"/>
              <a:t>everyday</a:t>
            </a:r>
            <a:r>
              <a:rPr lang="pl-PL" dirty="0"/>
              <a:t> </a:t>
            </a:r>
            <a:r>
              <a:rPr lang="pl-PL" dirty="0" err="1"/>
              <a:t>contexts</a:t>
            </a:r>
            <a:r>
              <a:rPr lang="pl-PL" dirty="0"/>
              <a:t> of </a:t>
            </a:r>
            <a:r>
              <a:rPr lang="pl-PL" dirty="0" err="1"/>
              <a:t>practice</a:t>
            </a:r>
            <a:r>
              <a:rPr lang="pl-PL" dirty="0"/>
              <a:t> — </a:t>
            </a:r>
            <a:r>
              <a:rPr lang="pl-PL" dirty="0" err="1"/>
              <a:t>including</a:t>
            </a:r>
            <a:r>
              <a:rPr lang="pl-PL" dirty="0"/>
              <a:t> </a:t>
            </a:r>
            <a:r>
              <a:rPr lang="pl-PL" dirty="0" err="1"/>
              <a:t>traditional</a:t>
            </a:r>
            <a:r>
              <a:rPr lang="pl-PL" dirty="0"/>
              <a:t> food </a:t>
            </a:r>
            <a:r>
              <a:rPr lang="pl-PL" dirty="0" err="1"/>
              <a:t>festivals</a:t>
            </a:r>
            <a:r>
              <a:rPr lang="pl-PL" dirty="0"/>
              <a:t> and </a:t>
            </a:r>
            <a:r>
              <a:rPr lang="pl-PL" dirty="0" err="1"/>
              <a:t>events</a:t>
            </a:r>
            <a:endParaRPr lang="pl-PL" dirty="0"/>
          </a:p>
          <a:p>
            <a:pPr lvl="0"/>
            <a:r>
              <a:rPr lang="pl-PL" dirty="0" err="1"/>
              <a:t>Undermining</a:t>
            </a:r>
            <a:r>
              <a:rPr lang="pl-PL" dirty="0"/>
              <a:t> of the </a:t>
            </a:r>
            <a:r>
              <a:rPr lang="pl-PL" dirty="0" err="1"/>
              <a:t>social</a:t>
            </a:r>
            <a:r>
              <a:rPr lang="pl-PL" dirty="0"/>
              <a:t> and </a:t>
            </a:r>
            <a:r>
              <a:rPr lang="pl-PL" dirty="0" err="1"/>
              <a:t>cultural</a:t>
            </a:r>
            <a:r>
              <a:rPr lang="pl-PL" dirty="0"/>
              <a:t> </a:t>
            </a:r>
            <a:r>
              <a:rPr lang="pl-PL" dirty="0" err="1"/>
              <a:t>well-being</a:t>
            </a:r>
            <a:r>
              <a:rPr lang="pl-PL" dirty="0"/>
              <a:t> of </a:t>
            </a:r>
            <a:r>
              <a:rPr lang="pl-PL" dirty="0" err="1"/>
              <a:t>communities</a:t>
            </a:r>
            <a:r>
              <a:rPr lang="pl-PL" dirty="0"/>
              <a:t> of </a:t>
            </a:r>
            <a:r>
              <a:rPr lang="pl-PL" dirty="0" err="1"/>
              <a:t>practice</a:t>
            </a:r>
            <a:endParaRPr lang="pl-PL" dirty="0"/>
          </a:p>
          <a:p>
            <a:pPr lvl="0"/>
            <a:r>
              <a:rPr lang="pl-PL" dirty="0" err="1"/>
              <a:t>Exporting</a:t>
            </a:r>
            <a:r>
              <a:rPr lang="pl-PL" dirty="0"/>
              <a:t>, </a:t>
            </a:r>
            <a:r>
              <a:rPr lang="pl-PL" dirty="0" err="1"/>
              <a:t>migrating</a:t>
            </a:r>
            <a:r>
              <a:rPr lang="pl-PL" dirty="0"/>
              <a:t>, </a:t>
            </a:r>
            <a:r>
              <a:rPr lang="pl-PL" dirty="0" err="1"/>
              <a:t>changing</a:t>
            </a:r>
            <a:r>
              <a:rPr lang="pl-PL" dirty="0"/>
              <a:t>…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68703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F7E029-EFCD-1419-0FBF-04B5FD7D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The </a:t>
            </a:r>
            <a:r>
              <a:rPr lang="pl-PL" dirty="0" err="1"/>
              <a:t>Intangible</a:t>
            </a:r>
            <a:r>
              <a:rPr lang="pl-PL" dirty="0"/>
              <a:t> </a:t>
            </a:r>
            <a:r>
              <a:rPr lang="pl-PL" dirty="0" err="1"/>
              <a:t>Cultural</a:t>
            </a:r>
            <a:r>
              <a:rPr lang="pl-PL" dirty="0"/>
              <a:t> </a:t>
            </a:r>
            <a:r>
              <a:rPr lang="pl-PL" dirty="0" err="1"/>
              <a:t>Heritage</a:t>
            </a:r>
            <a:r>
              <a:rPr lang="pl-PL" dirty="0"/>
              <a:t> Framework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0A47C28-19EA-232C-C66B-663A3F8B22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err="1"/>
              <a:t>Giving</a:t>
            </a:r>
            <a:r>
              <a:rPr lang="pl-PL" dirty="0"/>
              <a:t> </a:t>
            </a:r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Traditions</a:t>
            </a:r>
            <a:r>
              <a:rPr lang="pl-PL" dirty="0"/>
              <a:t> a Michelin Star,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making</a:t>
            </a:r>
            <a:r>
              <a:rPr lang="pl-PL" dirty="0"/>
              <a:t> a </a:t>
            </a:r>
            <a:r>
              <a:rPr lang="pl-PL" dirty="0" err="1"/>
              <a:t>glorified</a:t>
            </a:r>
            <a:r>
              <a:rPr lang="pl-PL" dirty="0"/>
              <a:t> </a:t>
            </a:r>
            <a:r>
              <a:rPr lang="pl-PL" dirty="0" err="1"/>
              <a:t>cookbook</a:t>
            </a:r>
            <a:r>
              <a:rPr lang="pl-PL" dirty="0"/>
              <a:t>?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053A6BF-86A2-C120-C67B-898D0B6DEEB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pl-PL" dirty="0" err="1"/>
              <a:t>UNESCO's</a:t>
            </a:r>
            <a:r>
              <a:rPr lang="pl-PL" dirty="0"/>
              <a:t> 2003 </a:t>
            </a:r>
            <a:r>
              <a:rPr lang="pl-PL" dirty="0" err="1"/>
              <a:t>Convention</a:t>
            </a:r>
            <a:r>
              <a:rPr lang="pl-PL" dirty="0"/>
              <a:t> </a:t>
            </a:r>
            <a:r>
              <a:rPr lang="pl-PL" dirty="0" err="1"/>
              <a:t>defines</a:t>
            </a:r>
            <a:r>
              <a:rPr lang="pl-PL" dirty="0"/>
              <a:t> </a:t>
            </a:r>
            <a:r>
              <a:rPr lang="pl-PL" dirty="0" err="1"/>
              <a:t>intangible</a:t>
            </a:r>
            <a:r>
              <a:rPr lang="pl-PL" dirty="0"/>
              <a:t> </a:t>
            </a:r>
            <a:r>
              <a:rPr lang="pl-PL" dirty="0" err="1"/>
              <a:t>cultural</a:t>
            </a:r>
            <a:r>
              <a:rPr lang="pl-PL" dirty="0"/>
              <a:t> </a:t>
            </a:r>
            <a:r>
              <a:rPr lang="pl-PL" dirty="0" err="1"/>
              <a:t>heritage</a:t>
            </a:r>
            <a:r>
              <a:rPr lang="pl-PL" dirty="0"/>
              <a:t> (ICH) as </a:t>
            </a:r>
            <a:r>
              <a:rPr lang="pl-PL" dirty="0" err="1"/>
              <a:t>practices</a:t>
            </a:r>
            <a:r>
              <a:rPr lang="pl-PL" dirty="0"/>
              <a:t>, </a:t>
            </a:r>
            <a:r>
              <a:rPr lang="pl-PL" dirty="0" err="1"/>
              <a:t>skills</a:t>
            </a:r>
            <a:r>
              <a:rPr lang="pl-PL" dirty="0"/>
              <a:t> and </a:t>
            </a:r>
            <a:r>
              <a:rPr lang="pl-PL" dirty="0" err="1"/>
              <a:t>knowledge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communities</a:t>
            </a:r>
            <a:r>
              <a:rPr lang="pl-PL" dirty="0"/>
              <a:t> </a:t>
            </a:r>
            <a:r>
              <a:rPr lang="pl-PL" dirty="0" err="1"/>
              <a:t>recognize</a:t>
            </a:r>
            <a:r>
              <a:rPr lang="pl-PL" dirty="0"/>
              <a:t> as </a:t>
            </a:r>
            <a:r>
              <a:rPr lang="pl-PL" dirty="0" err="1"/>
              <a:t>their</a:t>
            </a:r>
            <a:r>
              <a:rPr lang="pl-PL" dirty="0"/>
              <a:t> </a:t>
            </a:r>
            <a:r>
              <a:rPr lang="pl-PL" dirty="0" err="1"/>
              <a:t>heritage</a:t>
            </a:r>
            <a:endParaRPr lang="pl-PL" dirty="0"/>
          </a:p>
          <a:p>
            <a:pPr lvl="0"/>
            <a:r>
              <a:rPr lang="pl-PL" dirty="0"/>
              <a:t>"</a:t>
            </a:r>
            <a:r>
              <a:rPr lang="pl-PL" dirty="0" err="1"/>
              <a:t>Safeguarding</a:t>
            </a:r>
            <a:r>
              <a:rPr lang="pl-PL" dirty="0"/>
              <a:t>" </a:t>
            </a:r>
            <a:r>
              <a:rPr lang="pl-PL" dirty="0" err="1"/>
              <a:t>means</a:t>
            </a:r>
            <a:r>
              <a:rPr lang="pl-PL" dirty="0"/>
              <a:t> </a:t>
            </a:r>
            <a:r>
              <a:rPr lang="pl-PL" dirty="0" err="1"/>
              <a:t>measures</a:t>
            </a:r>
            <a:r>
              <a:rPr lang="pl-PL" dirty="0"/>
              <a:t> </a:t>
            </a:r>
            <a:r>
              <a:rPr lang="pl-PL" dirty="0" err="1"/>
              <a:t>ensuring</a:t>
            </a:r>
            <a:r>
              <a:rPr lang="pl-PL" dirty="0"/>
              <a:t> </a:t>
            </a:r>
            <a:r>
              <a:rPr lang="pl-PL" dirty="0" err="1"/>
              <a:t>viability</a:t>
            </a:r>
            <a:r>
              <a:rPr lang="pl-PL" dirty="0"/>
              <a:t> — </a:t>
            </a:r>
            <a:r>
              <a:rPr lang="pl-PL" dirty="0" err="1"/>
              <a:t>especially</a:t>
            </a:r>
            <a:r>
              <a:rPr lang="pl-PL" dirty="0"/>
              <a:t> </a:t>
            </a:r>
            <a:r>
              <a:rPr lang="pl-PL" dirty="0" err="1"/>
              <a:t>transmission</a:t>
            </a:r>
            <a:r>
              <a:rPr lang="pl-PL" dirty="0"/>
              <a:t> </a:t>
            </a:r>
            <a:r>
              <a:rPr lang="pl-PL" dirty="0" err="1"/>
              <a:t>through</a:t>
            </a:r>
            <a:r>
              <a:rPr lang="pl-PL" dirty="0"/>
              <a:t> </a:t>
            </a:r>
            <a:r>
              <a:rPr lang="pl-PL" dirty="0" err="1"/>
              <a:t>formal</a:t>
            </a:r>
            <a:r>
              <a:rPr lang="pl-PL" dirty="0"/>
              <a:t> and non-</a:t>
            </a:r>
            <a:r>
              <a:rPr lang="pl-PL" dirty="0" err="1"/>
              <a:t>formal</a:t>
            </a:r>
            <a:r>
              <a:rPr lang="pl-PL" dirty="0"/>
              <a:t> </a:t>
            </a:r>
            <a:r>
              <a:rPr lang="pl-PL" dirty="0" err="1"/>
              <a:t>education</a:t>
            </a:r>
            <a:endParaRPr lang="pl-PL" dirty="0"/>
          </a:p>
          <a:p>
            <a:pPr lvl="0"/>
            <a:r>
              <a:rPr lang="pl-PL" dirty="0" err="1"/>
              <a:t>Two</a:t>
            </a:r>
            <a:r>
              <a:rPr lang="pl-PL" dirty="0"/>
              <a:t> </a:t>
            </a:r>
            <a:r>
              <a:rPr lang="pl-PL" dirty="0" err="1"/>
              <a:t>key</a:t>
            </a:r>
            <a:r>
              <a:rPr lang="pl-PL" dirty="0"/>
              <a:t> </a:t>
            </a:r>
            <a:r>
              <a:rPr lang="pl-PL" dirty="0" err="1"/>
              <a:t>lists</a:t>
            </a:r>
            <a:r>
              <a:rPr lang="pl-PL" dirty="0"/>
              <a:t>: the </a:t>
            </a:r>
            <a:r>
              <a:rPr lang="pl-PL" dirty="0" err="1"/>
              <a:t>Representative</a:t>
            </a:r>
            <a:r>
              <a:rPr lang="pl-PL" dirty="0"/>
              <a:t> List (</a:t>
            </a:r>
            <a:r>
              <a:rPr lang="pl-PL" dirty="0" err="1"/>
              <a:t>visibility</a:t>
            </a:r>
            <a:r>
              <a:rPr lang="pl-PL" dirty="0"/>
              <a:t>) and the List of ICH in </a:t>
            </a:r>
            <a:r>
              <a:rPr lang="pl-PL" dirty="0" err="1"/>
              <a:t>Need</a:t>
            </a:r>
            <a:r>
              <a:rPr lang="pl-PL" dirty="0"/>
              <a:t> of </a:t>
            </a:r>
            <a:r>
              <a:rPr lang="pl-PL" dirty="0" err="1"/>
              <a:t>Urgent</a:t>
            </a:r>
            <a:r>
              <a:rPr lang="pl-PL" dirty="0"/>
              <a:t> </a:t>
            </a:r>
            <a:r>
              <a:rPr lang="pl-PL" dirty="0" err="1"/>
              <a:t>Safeguarding</a:t>
            </a:r>
            <a:r>
              <a:rPr lang="pl-PL" dirty="0"/>
              <a:t> (for </a:t>
            </a:r>
            <a:r>
              <a:rPr lang="pl-PL" dirty="0" err="1"/>
              <a:t>heritage</a:t>
            </a:r>
            <a:r>
              <a:rPr lang="pl-PL" dirty="0"/>
              <a:t> </a:t>
            </a:r>
            <a:r>
              <a:rPr lang="pl-PL" dirty="0" err="1"/>
              <a:t>whose</a:t>
            </a:r>
            <a:r>
              <a:rPr lang="pl-PL" dirty="0"/>
              <a:t> </a:t>
            </a:r>
            <a:r>
              <a:rPr lang="pl-PL" dirty="0" err="1"/>
              <a:t>viability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/>
              <a:t>risk</a:t>
            </a:r>
            <a:r>
              <a:rPr lang="pl-PL" dirty="0"/>
              <a:t> </a:t>
            </a:r>
            <a:r>
              <a:rPr lang="pl-PL" dirty="0" err="1"/>
              <a:t>despite</a:t>
            </a:r>
            <a:r>
              <a:rPr lang="pl-PL" dirty="0"/>
              <a:t> the </a:t>
            </a:r>
            <a:r>
              <a:rPr lang="pl-PL" dirty="0" err="1"/>
              <a:t>efforts</a:t>
            </a:r>
            <a:r>
              <a:rPr lang="pl-PL" dirty="0"/>
              <a:t> of the </a:t>
            </a:r>
            <a:r>
              <a:rPr lang="pl-PL" dirty="0" err="1"/>
              <a:t>community</a:t>
            </a:r>
            <a:r>
              <a:rPr lang="pl-PL" dirty="0"/>
              <a:t> and </a:t>
            </a:r>
            <a:r>
              <a:rPr lang="pl-PL" dirty="0" err="1"/>
              <a:t>State</a:t>
            </a:r>
            <a:r>
              <a:rPr lang="pl-PL" dirty="0"/>
              <a:t> </a:t>
            </a:r>
            <a:r>
              <a:rPr lang="pl-PL" dirty="0" err="1"/>
              <a:t>concerned</a:t>
            </a:r>
            <a:r>
              <a:rPr lang="pl-PL" dirty="0"/>
              <a:t>)</a:t>
            </a:r>
          </a:p>
          <a:p>
            <a:pPr lvl="0"/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practices</a:t>
            </a:r>
            <a:r>
              <a:rPr lang="pl-PL" dirty="0"/>
              <a:t> </a:t>
            </a:r>
            <a:r>
              <a:rPr lang="pl-PL" dirty="0" err="1"/>
              <a:t>appear</a:t>
            </a:r>
            <a:r>
              <a:rPr lang="pl-PL" dirty="0"/>
              <a:t> in </a:t>
            </a:r>
            <a:r>
              <a:rPr lang="pl-PL" dirty="0" err="1"/>
              <a:t>several</a:t>
            </a:r>
            <a:r>
              <a:rPr lang="pl-PL" dirty="0"/>
              <a:t> </a:t>
            </a:r>
            <a:r>
              <a:rPr lang="pl-PL" dirty="0" err="1"/>
              <a:t>domains</a:t>
            </a:r>
            <a:r>
              <a:rPr lang="pl-PL" dirty="0"/>
              <a:t>: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practices</a:t>
            </a:r>
            <a:r>
              <a:rPr lang="pl-PL" dirty="0"/>
              <a:t> and </a:t>
            </a:r>
            <a:r>
              <a:rPr lang="pl-PL" dirty="0" err="1"/>
              <a:t>rituals</a:t>
            </a:r>
            <a:r>
              <a:rPr lang="pl-PL" dirty="0"/>
              <a:t>, </a:t>
            </a:r>
            <a:r>
              <a:rPr lang="pl-PL" dirty="0" err="1"/>
              <a:t>knowledge</a:t>
            </a:r>
            <a:r>
              <a:rPr lang="pl-PL" dirty="0"/>
              <a:t> </a:t>
            </a:r>
            <a:r>
              <a:rPr lang="pl-PL" dirty="0" err="1"/>
              <a:t>concerning</a:t>
            </a:r>
            <a:r>
              <a:rPr lang="pl-PL" dirty="0"/>
              <a:t> </a:t>
            </a:r>
            <a:r>
              <a:rPr lang="pl-PL" dirty="0" err="1"/>
              <a:t>nature</a:t>
            </a:r>
            <a:r>
              <a:rPr lang="pl-PL" dirty="0"/>
              <a:t>, </a:t>
            </a:r>
            <a:r>
              <a:rPr lang="pl-PL" dirty="0" err="1"/>
              <a:t>traditional</a:t>
            </a:r>
            <a:r>
              <a:rPr lang="pl-PL" dirty="0"/>
              <a:t> </a:t>
            </a:r>
            <a:r>
              <a:rPr lang="pl-PL" dirty="0" err="1"/>
              <a:t>craftsmanship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9411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FACA46-7013-CDA9-4BB7-C00F33A4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Intellectual</a:t>
            </a:r>
            <a:r>
              <a:rPr lang="pl-PL" dirty="0"/>
              <a:t> </a:t>
            </a:r>
            <a:r>
              <a:rPr lang="pl-PL" dirty="0" err="1"/>
              <a:t>Property</a:t>
            </a:r>
            <a:r>
              <a:rPr lang="pl-PL" dirty="0"/>
              <a:t> and </a:t>
            </a:r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Arts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D703F03-AA26-7023-2069-737630BB16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err="1"/>
              <a:t>Let’s</a:t>
            </a:r>
            <a:r>
              <a:rPr lang="pl-PL" dirty="0"/>
              <a:t> patent </a:t>
            </a:r>
            <a:r>
              <a:rPr lang="pl-PL" dirty="0" err="1"/>
              <a:t>tereré</a:t>
            </a:r>
            <a:r>
              <a:rPr lang="pl-PL" dirty="0"/>
              <a:t> </a:t>
            </a:r>
            <a:r>
              <a:rPr lang="pl-PL" dirty="0" err="1"/>
              <a:t>ruso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41BB215-8ECE-9790-D1BA-A0E0C6AD4B9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 err="1"/>
              <a:t>Sybaris</a:t>
            </a:r>
            <a:r>
              <a:rPr lang="pl-PL" dirty="0"/>
              <a:t> – ancien </a:t>
            </a:r>
            <a:r>
              <a:rPr lang="pl-PL" dirty="0" err="1"/>
              <a:t>culinary</a:t>
            </a:r>
            <a:r>
              <a:rPr lang="pl-PL" dirty="0"/>
              <a:t> „patent”</a:t>
            </a:r>
          </a:p>
          <a:p>
            <a:r>
              <a:rPr lang="pl-PL" dirty="0" err="1"/>
              <a:t>Geographical</a:t>
            </a:r>
            <a:r>
              <a:rPr lang="pl-PL" dirty="0"/>
              <a:t> </a:t>
            </a:r>
            <a:r>
              <a:rPr lang="pl-PL" dirty="0" err="1"/>
              <a:t>Indications</a:t>
            </a:r>
            <a:r>
              <a:rPr lang="pl-PL" dirty="0"/>
              <a:t> of </a:t>
            </a:r>
            <a:r>
              <a:rPr lang="pl-PL" dirty="0" err="1"/>
              <a:t>Provenance</a:t>
            </a:r>
            <a:r>
              <a:rPr lang="pl-PL" dirty="0"/>
              <a:t> (</a:t>
            </a:r>
            <a:r>
              <a:rPr lang="pl-PL" dirty="0" err="1"/>
              <a:t>traditional</a:t>
            </a:r>
            <a:r>
              <a:rPr lang="pl-PL" dirty="0"/>
              <a:t> </a:t>
            </a:r>
            <a:r>
              <a:rPr lang="pl-PL" dirty="0" err="1"/>
              <a:t>arts</a:t>
            </a:r>
            <a:r>
              <a:rPr lang="pl-PL" dirty="0"/>
              <a:t>)</a:t>
            </a:r>
          </a:p>
          <a:p>
            <a:r>
              <a:rPr lang="pl-PL" dirty="0"/>
              <a:t>Copyright in food? </a:t>
            </a:r>
          </a:p>
          <a:p>
            <a:r>
              <a:rPr lang="pl-PL" dirty="0" err="1"/>
              <a:t>Trademarks</a:t>
            </a:r>
            <a:endParaRPr lang="pl-PL" dirty="0"/>
          </a:p>
          <a:p>
            <a:r>
              <a:rPr lang="pl-PL" dirty="0" err="1"/>
              <a:t>Licensing</a:t>
            </a:r>
            <a:r>
              <a:rPr lang="pl-PL" dirty="0"/>
              <a:t>  </a:t>
            </a:r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heritage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3466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915B1E-D67B-FA87-09AF-37DC40D1E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Recognition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Not </a:t>
            </a:r>
            <a:r>
              <a:rPr lang="pl-PL"/>
              <a:t>Enough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1C2CC56-071C-80F0-92BF-DE5D5D0659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3EE4B75-6082-095E-EB7D-3D4B85E0446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pl-PL" dirty="0"/>
              <a:t>A </a:t>
            </a:r>
            <a:r>
              <a:rPr lang="pl-PL" dirty="0" err="1"/>
              <a:t>culinary</a:t>
            </a:r>
            <a:r>
              <a:rPr lang="pl-PL" dirty="0"/>
              <a:t> </a:t>
            </a:r>
            <a:r>
              <a:rPr lang="pl-PL" dirty="0" err="1"/>
              <a:t>practice</a:t>
            </a:r>
            <a:r>
              <a:rPr lang="pl-PL" dirty="0"/>
              <a:t> in </a:t>
            </a:r>
            <a:r>
              <a:rPr lang="pl-PL" dirty="0" err="1"/>
              <a:t>four</a:t>
            </a:r>
            <a:r>
              <a:rPr lang="pl-PL" dirty="0"/>
              <a:t> </a:t>
            </a:r>
            <a:r>
              <a:rPr lang="pl-PL" dirty="0" err="1"/>
              <a:t>phases</a:t>
            </a:r>
            <a:r>
              <a:rPr lang="pl-PL" dirty="0"/>
              <a:t> of </a:t>
            </a:r>
            <a:r>
              <a:rPr lang="pl-PL" dirty="0" err="1"/>
              <a:t>dough</a:t>
            </a:r>
            <a:r>
              <a:rPr lang="pl-PL" dirty="0"/>
              <a:t> </a:t>
            </a:r>
            <a:r>
              <a:rPr lang="pl-PL" dirty="0" err="1"/>
              <a:t>preparation</a:t>
            </a:r>
            <a:r>
              <a:rPr lang="pl-PL" dirty="0"/>
              <a:t> and </a:t>
            </a:r>
            <a:r>
              <a:rPr lang="pl-PL" dirty="0" err="1"/>
              <a:t>wood-fired</a:t>
            </a:r>
            <a:r>
              <a:rPr lang="pl-PL" dirty="0"/>
              <a:t> </a:t>
            </a:r>
            <a:r>
              <a:rPr lang="pl-PL" dirty="0" err="1"/>
              <a:t>baking</a:t>
            </a:r>
            <a:r>
              <a:rPr lang="pl-PL" dirty="0"/>
              <a:t>; </a:t>
            </a:r>
            <a:r>
              <a:rPr lang="pl-PL" dirty="0" err="1"/>
              <a:t>about</a:t>
            </a:r>
            <a:r>
              <a:rPr lang="pl-PL" dirty="0"/>
              <a:t> 3,000 </a:t>
            </a:r>
            <a:r>
              <a:rPr lang="pl-PL" dirty="0" err="1"/>
              <a:t>pizzaiuoli</a:t>
            </a:r>
            <a:r>
              <a:rPr lang="pl-PL" dirty="0"/>
              <a:t> </a:t>
            </a:r>
            <a:r>
              <a:rPr lang="pl-PL" dirty="0" err="1"/>
              <a:t>practice</a:t>
            </a:r>
            <a:r>
              <a:rPr lang="pl-PL" dirty="0"/>
              <a:t> in </a:t>
            </a:r>
            <a:r>
              <a:rPr lang="pl-PL" dirty="0" err="1"/>
              <a:t>Naples</a:t>
            </a:r>
            <a:endParaRPr lang="pl-PL" dirty="0"/>
          </a:p>
          <a:p>
            <a:pPr lvl="0"/>
            <a:r>
              <a:rPr lang="pl-PL" dirty="0"/>
              <a:t>Knowledge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transmitted</a:t>
            </a:r>
            <a:r>
              <a:rPr lang="pl-PL" dirty="0"/>
              <a:t> master-to-</a:t>
            </a:r>
            <a:r>
              <a:rPr lang="pl-PL" dirty="0" err="1"/>
              <a:t>apprentice</a:t>
            </a:r>
            <a:r>
              <a:rPr lang="pl-PL" dirty="0"/>
              <a:t> in the </a:t>
            </a:r>
            <a:r>
              <a:rPr lang="pl-PL" dirty="0" err="1"/>
              <a:t>bottega</a:t>
            </a:r>
            <a:r>
              <a:rPr lang="pl-PL" dirty="0"/>
              <a:t>, </a:t>
            </a:r>
            <a:r>
              <a:rPr lang="pl-PL" dirty="0" err="1"/>
              <a:t>supported</a:t>
            </a:r>
            <a:r>
              <a:rPr lang="pl-PL" dirty="0"/>
              <a:t> by </a:t>
            </a:r>
            <a:r>
              <a:rPr lang="pl-PL" dirty="0" err="1"/>
              <a:t>courses</a:t>
            </a:r>
            <a:r>
              <a:rPr lang="pl-PL" dirty="0"/>
              <a:t> and </a:t>
            </a:r>
            <a:r>
              <a:rPr lang="pl-PL" dirty="0" err="1"/>
              <a:t>academies</a:t>
            </a:r>
            <a:endParaRPr lang="pl-PL" dirty="0"/>
          </a:p>
          <a:p>
            <a:pPr lvl="0"/>
            <a:r>
              <a:rPr lang="pl-PL" dirty="0" err="1"/>
              <a:t>Inscription</a:t>
            </a:r>
            <a:r>
              <a:rPr lang="pl-PL" dirty="0"/>
              <a:t> </a:t>
            </a:r>
            <a:r>
              <a:rPr lang="pl-PL" dirty="0" err="1"/>
              <a:t>raises</a:t>
            </a:r>
            <a:r>
              <a:rPr lang="pl-PL" dirty="0"/>
              <a:t> </a:t>
            </a:r>
            <a:r>
              <a:rPr lang="pl-PL" dirty="0" err="1"/>
              <a:t>visibility</a:t>
            </a:r>
            <a:r>
              <a:rPr lang="pl-PL" dirty="0"/>
              <a:t> and pride, but </a:t>
            </a:r>
            <a:r>
              <a:rPr lang="pl-PL" dirty="0" err="1"/>
              <a:t>viability</a:t>
            </a:r>
            <a:r>
              <a:rPr lang="pl-PL" dirty="0"/>
              <a:t> </a:t>
            </a:r>
            <a:r>
              <a:rPr lang="pl-PL" dirty="0" err="1"/>
              <a:t>depends</a:t>
            </a:r>
            <a:r>
              <a:rPr lang="pl-PL" dirty="0"/>
              <a:t> on </a:t>
            </a:r>
            <a:r>
              <a:rPr lang="pl-PL" dirty="0" err="1"/>
              <a:t>continued</a:t>
            </a:r>
            <a:r>
              <a:rPr lang="pl-PL" dirty="0"/>
              <a:t> </a:t>
            </a:r>
            <a:r>
              <a:rPr lang="pl-PL" dirty="0" err="1"/>
              <a:t>transmission</a:t>
            </a:r>
            <a:endParaRPr lang="pl-PL" dirty="0"/>
          </a:p>
          <a:p>
            <a:pPr lvl="0"/>
            <a:r>
              <a:rPr lang="pl-PL" dirty="0" err="1"/>
              <a:t>Inscription</a:t>
            </a:r>
            <a:r>
              <a:rPr lang="pl-PL" dirty="0"/>
              <a:t> </a:t>
            </a:r>
            <a:r>
              <a:rPr lang="pl-PL" dirty="0" err="1"/>
              <a:t>confers</a:t>
            </a:r>
            <a:r>
              <a:rPr lang="pl-PL" dirty="0"/>
              <a:t> no </a:t>
            </a:r>
            <a:r>
              <a:rPr lang="pl-PL" dirty="0" err="1"/>
              <a:t>exclusivity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ownership</a:t>
            </a:r>
            <a:r>
              <a:rPr lang="pl-PL" dirty="0"/>
              <a:t> — the </a:t>
            </a:r>
            <a:r>
              <a:rPr lang="pl-PL" dirty="0" err="1"/>
              <a:t>Committee</a:t>
            </a:r>
            <a:r>
              <a:rPr lang="pl-PL" dirty="0"/>
              <a:t> </a:t>
            </a:r>
            <a:r>
              <a:rPr lang="pl-PL" dirty="0" err="1"/>
              <a:t>expressly</a:t>
            </a:r>
            <a:r>
              <a:rPr lang="pl-PL" dirty="0"/>
              <a:t> </a:t>
            </a:r>
            <a:r>
              <a:rPr lang="pl-PL" dirty="0" err="1"/>
              <a:t>recalled</a:t>
            </a:r>
            <a:r>
              <a:rPr lang="pl-PL" dirty="0"/>
              <a:t> </a:t>
            </a:r>
            <a:r>
              <a:rPr lang="pl-PL" dirty="0" err="1"/>
              <a:t>this</a:t>
            </a:r>
            <a:r>
              <a:rPr lang="pl-PL" dirty="0"/>
              <a:t> for </a:t>
            </a:r>
            <a:r>
              <a:rPr lang="pl-PL" dirty="0" err="1"/>
              <a:t>borscht</a:t>
            </a:r>
            <a:r>
              <a:rPr lang="pl-PL" dirty="0"/>
              <a:t>, </a:t>
            </a:r>
            <a:r>
              <a:rPr lang="pl-PL" dirty="0" err="1"/>
              <a:t>shared</a:t>
            </a:r>
            <a:r>
              <a:rPr lang="pl-PL" dirty="0"/>
              <a:t> </a:t>
            </a:r>
            <a:r>
              <a:rPr lang="pl-PL" dirty="0" err="1"/>
              <a:t>across</a:t>
            </a:r>
            <a:r>
              <a:rPr lang="pl-PL" dirty="0"/>
              <a:t> the region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7066182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28BAB15527214A94F5FF35ED7724B2" ma:contentTypeVersion="17" ma:contentTypeDescription="Utwórz nowy dokument." ma:contentTypeScope="" ma:versionID="39ca3beb70d4f255dad260c4f36b3473">
  <xsd:schema xmlns:xsd="http://www.w3.org/2001/XMLSchema" xmlns:xs="http://www.w3.org/2001/XMLSchema" xmlns:p="http://schemas.microsoft.com/office/2006/metadata/properties" xmlns:ns3="2237a8d1-6a63-4c66-bdb5-9e37169402ff" xmlns:ns4="f55a44d3-51f2-446d-bc95-60c402962da9" targetNamespace="http://schemas.microsoft.com/office/2006/metadata/properties" ma:root="true" ma:fieldsID="ca014f5130e714d22dbf76f8a3032d35" ns3:_="" ns4:_="">
    <xsd:import namespace="2237a8d1-6a63-4c66-bdb5-9e37169402ff"/>
    <xsd:import namespace="f55a44d3-51f2-446d-bc95-60c402962d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37a8d1-6a63-4c66-bdb5-9e37169402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a44d3-51f2-446d-bc95-60c402962d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237a8d1-6a63-4c66-bdb5-9e37169402ff" xsi:nil="true"/>
  </documentManagement>
</p:properties>
</file>

<file path=customXml/itemProps1.xml><?xml version="1.0" encoding="utf-8"?>
<ds:datastoreItem xmlns:ds="http://schemas.openxmlformats.org/officeDocument/2006/customXml" ds:itemID="{11A13592-95D1-4A57-8978-43C49B3BE5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37a8d1-6a63-4c66-bdb5-9e37169402ff"/>
    <ds:schemaRef ds:uri="f55a44d3-51f2-446d-bc95-60c402962d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1C2462-8DF7-4AAE-9028-8B463B1CC9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9597A2-F87C-412A-A468-E80C852A60CE}">
  <ds:schemaRefs>
    <ds:schemaRef ds:uri="http://www.w3.org/XML/1998/namespace"/>
    <ds:schemaRef ds:uri="http://schemas.microsoft.com/office/2006/documentManagement/types"/>
    <ds:schemaRef ds:uri="http://purl.org/dc/terms/"/>
    <ds:schemaRef ds:uri="f55a44d3-51f2-446d-bc95-60c402962da9"/>
    <ds:schemaRef ds:uri="http://schemas.microsoft.com/office/infopath/2007/PartnerControls"/>
    <ds:schemaRef ds:uri="2237a8d1-6a63-4c66-bdb5-9e37169402ff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489</Words>
  <Application>Microsoft Office PowerPoint</Application>
  <PresentationFormat>Pokaz na ekranie (16:9)</PresentationFormat>
  <Paragraphs>44</Paragraphs>
  <Slides>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2" baseType="lpstr">
      <vt:lpstr>Montserrat</vt:lpstr>
      <vt:lpstr>Arial</vt:lpstr>
      <vt:lpstr>Simple Light</vt:lpstr>
      <vt:lpstr>Prezentacja programu PowerPoint</vt:lpstr>
      <vt:lpstr>Culinary Traditions as an Endangered Heritage</vt:lpstr>
      <vt:lpstr>Endangered Culinary Traditions</vt:lpstr>
      <vt:lpstr>More Than What We Eat</vt:lpstr>
      <vt:lpstr>When Does a Tradition Become Endangered?</vt:lpstr>
      <vt:lpstr>Pressure on culinary traditions</vt:lpstr>
      <vt:lpstr>The Intangible Cultural Heritage Framework</vt:lpstr>
      <vt:lpstr>Intellectual Property and Culinary Arts</vt:lpstr>
      <vt:lpstr>Recognition Is Not Enough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Piotr Stec</cp:lastModifiedBy>
  <cp:revision>1</cp:revision>
  <dcterms:modified xsi:type="dcterms:W3CDTF">2026-10-23T20:21:34Z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0x010100B728BAB15527214A94F5FF35ED7724B2</vt:lpwstr>
  </property>
</Properties>
</file>